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7"/>
  </p:notesMasterIdLst>
  <p:handoutMasterIdLst>
    <p:handoutMasterId r:id="rId18"/>
  </p:handoutMasterIdLst>
  <p:sldIdLst>
    <p:sldId id="306" r:id="rId5"/>
    <p:sldId id="307" r:id="rId6"/>
    <p:sldId id="308" r:id="rId7"/>
    <p:sldId id="311" r:id="rId8"/>
    <p:sldId id="310" r:id="rId9"/>
    <p:sldId id="303" r:id="rId10"/>
    <p:sldId id="304" r:id="rId11"/>
    <p:sldId id="305" r:id="rId12"/>
    <p:sldId id="318" r:id="rId13"/>
    <p:sldId id="313" r:id="rId14"/>
    <p:sldId id="315" r:id="rId15"/>
    <p:sldId id="312" r:id="rId1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3" autoAdjust="0"/>
    <p:restoredTop sz="84967" autoAdjust="0"/>
  </p:normalViewPr>
  <p:slideViewPr>
    <p:cSldViewPr snapToGrid="0">
      <p:cViewPr varScale="1">
        <p:scale>
          <a:sx n="86" d="100"/>
          <a:sy n="86" d="100"/>
        </p:scale>
        <p:origin x="562" y="53"/>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jpe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jpe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rtlCol="0"/>
        <a:lstStyle/>
        <a:p>
          <a:pPr rtl="0"/>
          <a:endParaRPr lang="en-US"/>
        </a:p>
      </dgm:t>
    </dgm:pt>
    <dgm:pt modelId="{AACEAFD5-63CF-4AFC-B46F-BE086C5D447C}">
      <dgm:prSet phldrT="[Text]"/>
      <dgm:spPr>
        <a:solidFill>
          <a:schemeClr val="accent2"/>
        </a:solidFill>
        <a:ln>
          <a:solidFill>
            <a:schemeClr val="accent2"/>
          </a:solidFill>
        </a:ln>
      </dgm:spPr>
      <dgm:t>
        <a:bodyPr rtlCol="0"/>
        <a:lstStyle/>
        <a:p>
          <a:pPr rtl="0"/>
          <a:r>
            <a:rPr lang="es-ES" noProof="0" dirty="0"/>
            <a:t>1940’s</a:t>
          </a:r>
        </a:p>
      </dgm:t>
    </dgm:pt>
    <dgm:pt modelId="{7A0BD8EC-BB4A-4912-A54E-6F39B681264E}" type="parTrans" cxnId="{AE101ABC-7EA3-4444-A576-8AB15A371C84}">
      <dgm:prSet/>
      <dgm:spPr/>
      <dgm:t>
        <a:bodyPr rtlCol="0"/>
        <a:lstStyle/>
        <a:p>
          <a:pPr rtl="0"/>
          <a:endParaRPr lang="es-ES" noProof="0" dirty="0"/>
        </a:p>
      </dgm:t>
    </dgm:pt>
    <dgm:pt modelId="{7A8D4B4D-06E9-4958-810D-A6226B6AC588}" type="sibTrans" cxnId="{AE101ABC-7EA3-4444-A576-8AB15A371C84}">
      <dgm:prSet/>
      <dgm:spPr/>
      <dgm:t>
        <a:bodyPr rtlCol="0"/>
        <a:lstStyle/>
        <a:p>
          <a:pPr rtl="0"/>
          <a:endParaRPr lang="es-ES" noProof="0" dirty="0"/>
        </a:p>
      </dgm:t>
    </dgm:pt>
    <dgm:pt modelId="{349299C9-846E-4827-813A-349CCCE20782}">
      <dgm:prSet phldrT="[Text]" custT="1"/>
      <dgm:spPr/>
      <dgm:t>
        <a:bodyPr/>
        <a:lstStyle/>
        <a:p>
          <a:r>
            <a:rPr lang="es-MX" sz="1200" b="0" i="0" kern="1200" dirty="0">
              <a:solidFill>
                <a:schemeClr val="bg1"/>
              </a:solidFill>
              <a:latin typeface="+mj-lt"/>
            </a:rPr>
            <a:t>El origen de la realidad virtual se remonta a la Segunda Guerra Mundial. La Marina de Guerra de Estados Unidos contacta con el MIT para la posible creación de un simulador de vuelo apto para el entrenamiento de pilotos de bombarderos.</a:t>
          </a:r>
          <a:endParaRPr lang="es-MX" sz="1200" b="0" i="1" kern="1200" dirty="0">
            <a:solidFill>
              <a:schemeClr val="bg1"/>
            </a:solidFill>
            <a:latin typeface="+mj-lt"/>
          </a:endParaRPr>
        </a:p>
      </dgm:t>
    </dgm:pt>
    <dgm:pt modelId="{AEA27547-B9ED-4994-BD27-04EC297EF367}" type="parTrans" cxnId="{0EFA3039-6828-403C-9445-4359BA6645E6}">
      <dgm:prSet/>
      <dgm:spPr/>
      <dgm:t>
        <a:bodyPr rtlCol="0"/>
        <a:lstStyle/>
        <a:p>
          <a:pPr rtl="0"/>
          <a:endParaRPr lang="es-ES" noProof="0" dirty="0"/>
        </a:p>
      </dgm:t>
    </dgm:pt>
    <dgm:pt modelId="{9D819F52-ACA0-4B08-8256-DF6BD8FA3A0B}" type="sibTrans" cxnId="{0EFA3039-6828-403C-9445-4359BA6645E6}">
      <dgm:prSet/>
      <dgm:spPr/>
      <dgm:t>
        <a:bodyPr rtlCol="0"/>
        <a:lstStyle/>
        <a:p>
          <a:pPr rtl="0"/>
          <a:endParaRPr lang="es-ES" noProof="0" dirty="0"/>
        </a:p>
      </dgm:t>
    </dgm:pt>
    <dgm:pt modelId="{D07AD3FD-84FF-467E-9693-752776549C61}">
      <dgm:prSet phldrT="[Text]"/>
      <dgm:spPr>
        <a:solidFill>
          <a:schemeClr val="accent1"/>
        </a:solidFill>
        <a:ln>
          <a:solidFill>
            <a:schemeClr val="accent1"/>
          </a:solidFill>
        </a:ln>
      </dgm:spPr>
      <dgm:t>
        <a:bodyPr rtlCol="0"/>
        <a:lstStyle/>
        <a:p>
          <a:pPr rtl="0"/>
          <a:r>
            <a:rPr lang="es-ES" noProof="0" dirty="0"/>
            <a:t>1968</a:t>
          </a:r>
        </a:p>
      </dgm:t>
    </dgm:pt>
    <dgm:pt modelId="{7B691773-F524-4FAD-A272-BDF0B0C4370A}" type="parTrans" cxnId="{55492768-9A5E-4F74-AC7C-959C5C24EFD3}">
      <dgm:prSet/>
      <dgm:spPr/>
      <dgm:t>
        <a:bodyPr rtlCol="0"/>
        <a:lstStyle/>
        <a:p>
          <a:pPr rtl="0"/>
          <a:endParaRPr lang="es-ES" noProof="0" dirty="0"/>
        </a:p>
      </dgm:t>
    </dgm:pt>
    <dgm:pt modelId="{A8C9B7A9-BC2A-4753-B7F0-F2E361D95520}" type="sibTrans" cxnId="{55492768-9A5E-4F74-AC7C-959C5C24EFD3}">
      <dgm:prSet/>
      <dgm:spPr/>
      <dgm:t>
        <a:bodyPr rtlCol="0"/>
        <a:lstStyle/>
        <a:p>
          <a:pPr rtl="0"/>
          <a:endParaRPr lang="es-ES" noProof="0" dirty="0"/>
        </a:p>
      </dgm:t>
    </dgm:pt>
    <dgm:pt modelId="{5D70EFF5-8B31-4A1F-AE44-51E4CF0013EB}">
      <dgm:prSet phldrT="[Text]" custT="1"/>
      <dgm:spPr/>
      <dgm:t>
        <a:bodyPr rtlCol="0"/>
        <a:lstStyle/>
        <a:p>
          <a:pPr rtl="0"/>
          <a:r>
            <a:rPr lang="es-MX" sz="1200" dirty="0">
              <a:solidFill>
                <a:schemeClr val="bg1"/>
              </a:solidFill>
              <a:latin typeface="Univers"/>
              <a:ea typeface="+mn-ea"/>
              <a:cs typeface="+mn-cs"/>
            </a:rPr>
            <a:t>Ivan </a:t>
          </a:r>
          <a:r>
            <a:rPr lang="es-MX" sz="1200" dirty="0" err="1">
              <a:solidFill>
                <a:schemeClr val="bg1"/>
              </a:solidFill>
              <a:latin typeface="Univers"/>
              <a:ea typeface="+mn-ea"/>
              <a:cs typeface="+mn-cs"/>
            </a:rPr>
            <a:t>Suttherland</a:t>
          </a:r>
          <a:r>
            <a:rPr lang="es-MX" sz="1200" dirty="0">
              <a:solidFill>
                <a:schemeClr val="bg1"/>
              </a:solidFill>
              <a:latin typeface="Univers"/>
              <a:ea typeface="+mn-ea"/>
              <a:cs typeface="+mn-cs"/>
            </a:rPr>
            <a:t> desde el MIT creó </a:t>
          </a:r>
          <a:r>
            <a:rPr lang="es-MX" sz="1200" dirty="0" err="1">
              <a:solidFill>
                <a:schemeClr val="bg1"/>
              </a:solidFill>
              <a:latin typeface="Univers"/>
              <a:ea typeface="+mn-ea"/>
              <a:cs typeface="+mn-cs"/>
            </a:rPr>
            <a:t>The</a:t>
          </a:r>
          <a:r>
            <a:rPr lang="es-MX" sz="1200" dirty="0">
              <a:solidFill>
                <a:schemeClr val="bg1"/>
              </a:solidFill>
              <a:latin typeface="Univers"/>
              <a:ea typeface="+mn-ea"/>
              <a:cs typeface="+mn-cs"/>
            </a:rPr>
            <a:t> </a:t>
          </a:r>
          <a:r>
            <a:rPr lang="es-MX" sz="1200" dirty="0" err="1">
              <a:solidFill>
                <a:schemeClr val="bg1"/>
              </a:solidFill>
              <a:latin typeface="Univers"/>
              <a:ea typeface="+mn-ea"/>
              <a:cs typeface="+mn-cs"/>
            </a:rPr>
            <a:t>Sword</a:t>
          </a:r>
          <a:r>
            <a:rPr lang="es-MX" sz="1200" dirty="0">
              <a:solidFill>
                <a:schemeClr val="bg1"/>
              </a:solidFill>
              <a:latin typeface="Univers"/>
              <a:ea typeface="+mn-ea"/>
              <a:cs typeface="+mn-cs"/>
            </a:rPr>
            <a:t> of </a:t>
          </a:r>
          <a:r>
            <a:rPr lang="es-MX" sz="1200" dirty="0" err="1">
              <a:solidFill>
                <a:schemeClr val="bg1"/>
              </a:solidFill>
              <a:latin typeface="Univers"/>
              <a:ea typeface="+mn-ea"/>
              <a:cs typeface="+mn-cs"/>
            </a:rPr>
            <a:t>Damacles</a:t>
          </a:r>
          <a:r>
            <a:rPr lang="es-MX" sz="1200" dirty="0">
              <a:solidFill>
                <a:schemeClr val="bg1"/>
              </a:solidFill>
              <a:latin typeface="Univers"/>
              <a:ea typeface="+mn-ea"/>
              <a:cs typeface="+mn-cs"/>
            </a:rPr>
            <a:t>… el autentico precursor de las actuales gafas de realidad virtual.</a:t>
          </a:r>
          <a:endParaRPr lang="es-ES" sz="1200" noProof="0" dirty="0">
            <a:solidFill>
              <a:schemeClr val="bg1"/>
            </a:solidFill>
          </a:endParaRPr>
        </a:p>
      </dgm:t>
    </dgm:pt>
    <dgm:pt modelId="{96C720A0-FEEF-48D1-8DF6-ABA03C304822}" type="parTrans" cxnId="{E97FF64F-8020-497E-AE7D-2395DDA4560D}">
      <dgm:prSet/>
      <dgm:spPr/>
      <dgm:t>
        <a:bodyPr rtlCol="0"/>
        <a:lstStyle/>
        <a:p>
          <a:pPr rtl="0"/>
          <a:endParaRPr lang="es-ES" noProof="0" dirty="0"/>
        </a:p>
      </dgm:t>
    </dgm:pt>
    <dgm:pt modelId="{B6A59CDE-18AD-4553-B6C5-FF001A8E8510}" type="sibTrans" cxnId="{E97FF64F-8020-497E-AE7D-2395DDA4560D}">
      <dgm:prSet/>
      <dgm:spPr/>
      <dgm:t>
        <a:bodyPr rtlCol="0"/>
        <a:lstStyle/>
        <a:p>
          <a:pPr rtl="0"/>
          <a:endParaRPr lang="es-ES" noProof="0" dirty="0"/>
        </a:p>
      </dgm:t>
    </dgm:pt>
    <dgm:pt modelId="{D71FC021-6A65-44D1-95B9-0E6C89079866}">
      <dgm:prSet phldrT="[Text]"/>
      <dgm:spPr>
        <a:solidFill>
          <a:schemeClr val="accent5"/>
        </a:solidFill>
        <a:ln>
          <a:solidFill>
            <a:schemeClr val="accent5"/>
          </a:solidFill>
        </a:ln>
      </dgm:spPr>
      <dgm:t>
        <a:bodyPr rtlCol="0"/>
        <a:lstStyle/>
        <a:p>
          <a:pPr rtl="0"/>
          <a:r>
            <a:rPr lang="es-ES" noProof="0" dirty="0"/>
            <a:t>1995</a:t>
          </a:r>
        </a:p>
      </dgm:t>
    </dgm:pt>
    <dgm:pt modelId="{862AAE39-3AAD-40E3-BA20-90187BD73242}" type="parTrans" cxnId="{53239C96-427C-420B-95DC-546F3B30ED65}">
      <dgm:prSet/>
      <dgm:spPr/>
      <dgm:t>
        <a:bodyPr rtlCol="0"/>
        <a:lstStyle/>
        <a:p>
          <a:pPr rtl="0"/>
          <a:endParaRPr lang="es-ES" noProof="0" dirty="0"/>
        </a:p>
      </dgm:t>
    </dgm:pt>
    <dgm:pt modelId="{9B090D9D-470E-46E2-AABB-0368A52481AA}" type="sibTrans" cxnId="{53239C96-427C-420B-95DC-546F3B30ED65}">
      <dgm:prSet/>
      <dgm:spPr/>
      <dgm:t>
        <a:bodyPr rtlCol="0"/>
        <a:lstStyle/>
        <a:p>
          <a:pPr rtl="0"/>
          <a:endParaRPr lang="es-ES" noProof="0" dirty="0"/>
        </a:p>
      </dgm:t>
    </dgm:pt>
    <dgm:pt modelId="{4A6BB192-9983-4F48-BBC5-6E384EED7EC5}">
      <dgm:prSet phldrT="[Text]" custT="1"/>
      <dgm:spPr/>
      <dgm:t>
        <a:bodyPr rtlCol="0"/>
        <a:lstStyle/>
        <a:p>
          <a:pPr rtl="0"/>
          <a:r>
            <a:rPr lang="es-MX" sz="1200" kern="1200" dirty="0">
              <a:solidFill>
                <a:schemeClr val="bg1"/>
              </a:solidFill>
              <a:latin typeface="Univers"/>
              <a:ea typeface="+mn-ea"/>
              <a:cs typeface="+mn-cs"/>
            </a:rPr>
            <a:t>Esto ocasionó que Nintendo lanzara al mercado en 1995 su consola de videojuegos Virtual Boy</a:t>
          </a:r>
          <a:r>
            <a:rPr lang="es-ES" sz="1200" kern="1200" noProof="0" dirty="0">
              <a:solidFill>
                <a:schemeClr val="bg1"/>
              </a:solidFill>
              <a:latin typeface="Univers"/>
              <a:ea typeface="+mn-ea"/>
              <a:cs typeface="+mn-cs"/>
            </a:rPr>
            <a:t>.</a:t>
          </a:r>
          <a:r>
            <a:rPr lang="es-MX" sz="1200" kern="1200" dirty="0">
              <a:solidFill>
                <a:schemeClr val="bg1"/>
              </a:solidFill>
              <a:latin typeface="Univers"/>
              <a:ea typeface="+mn-ea"/>
              <a:cs typeface="+mn-cs"/>
            </a:rPr>
            <a:t> La consola usaba un proyector al estilo de gafas de realidad virtual para crear un efecto 3D, aunque monocromático. </a:t>
          </a:r>
          <a:r>
            <a:rPr lang="es-ES" sz="1100" b="0" i="0" u="none" kern="1200" noProof="0" dirty="0">
              <a:solidFill>
                <a:schemeClr val="bg1"/>
              </a:solidFill>
            </a:rPr>
            <a:t> </a:t>
          </a:r>
          <a:endParaRPr lang="es-ES" sz="1100" kern="1200" noProof="0" dirty="0">
            <a:solidFill>
              <a:schemeClr val="bg1"/>
            </a:solidFill>
          </a:endParaRPr>
        </a:p>
      </dgm:t>
    </dgm:pt>
    <dgm:pt modelId="{230A6E4A-6CED-4DC0-AEFE-6859FE07B658}" type="parTrans" cxnId="{E3115EEA-DE9C-4F06-B8B3-BEB263D5F2B1}">
      <dgm:prSet/>
      <dgm:spPr/>
      <dgm:t>
        <a:bodyPr rtlCol="0"/>
        <a:lstStyle/>
        <a:p>
          <a:pPr rtl="0"/>
          <a:endParaRPr lang="es-ES" noProof="0" dirty="0"/>
        </a:p>
      </dgm:t>
    </dgm:pt>
    <dgm:pt modelId="{0B568EC2-5D2A-4B00-8047-B7832F245B44}" type="sibTrans" cxnId="{E3115EEA-DE9C-4F06-B8B3-BEB263D5F2B1}">
      <dgm:prSet/>
      <dgm:spPr/>
      <dgm:t>
        <a:bodyPr rtlCol="0"/>
        <a:lstStyle/>
        <a:p>
          <a:pPr rtl="0"/>
          <a:endParaRPr lang="es-ES" noProof="0" dirty="0"/>
        </a:p>
      </dgm:t>
    </dgm:pt>
    <dgm:pt modelId="{5EDA317F-AB2E-47DE-BA46-16FA60C3C561}">
      <dgm:prSet phldrT="[Text]"/>
      <dgm:spPr>
        <a:solidFill>
          <a:schemeClr val="accent3"/>
        </a:solidFill>
        <a:ln>
          <a:solidFill>
            <a:schemeClr val="accent3"/>
          </a:solidFill>
        </a:ln>
      </dgm:spPr>
      <dgm:t>
        <a:bodyPr rtlCol="0"/>
        <a:lstStyle/>
        <a:p>
          <a:pPr rtl="0"/>
          <a:r>
            <a:rPr lang="es-ES" noProof="0" dirty="0"/>
            <a:t>2012</a:t>
          </a:r>
        </a:p>
      </dgm:t>
    </dgm:pt>
    <dgm:pt modelId="{775EBB35-E8CF-4A14-B0A8-45A53D65E711}" type="parTrans" cxnId="{7B8F902E-4BA3-41AA-9991-54805A6B93DE}">
      <dgm:prSet/>
      <dgm:spPr/>
      <dgm:t>
        <a:bodyPr rtlCol="0"/>
        <a:lstStyle/>
        <a:p>
          <a:pPr rtl="0"/>
          <a:endParaRPr lang="es-ES" noProof="0" dirty="0"/>
        </a:p>
      </dgm:t>
    </dgm:pt>
    <dgm:pt modelId="{A75B061E-69EA-487C-8330-1430DA0F139D}" type="sibTrans" cxnId="{7B8F902E-4BA3-41AA-9991-54805A6B93DE}">
      <dgm:prSet/>
      <dgm:spPr/>
      <dgm:t>
        <a:bodyPr rtlCol="0"/>
        <a:lstStyle/>
        <a:p>
          <a:pPr rtl="0"/>
          <a:endParaRPr lang="es-ES" noProof="0" dirty="0"/>
        </a:p>
      </dgm:t>
    </dgm:pt>
    <dgm:pt modelId="{F757DBC8-3670-4122-937A-47DB91C0F3FE}">
      <dgm:prSet phldrT="[Text]" custT="1"/>
      <dgm:spPr/>
      <dgm:t>
        <a:bodyPr rtlCol="0"/>
        <a:lstStyle/>
        <a:p>
          <a:pPr rtl="0"/>
          <a:r>
            <a:rPr lang="es-MX" sz="1200" kern="1200" dirty="0">
              <a:solidFill>
                <a:schemeClr val="bg1"/>
              </a:solidFill>
              <a:latin typeface="Univers"/>
              <a:ea typeface="+mn-ea"/>
              <a:cs typeface="+mn-cs"/>
            </a:rPr>
            <a:t>La revolución actual, llega cuando el joven californiano Palmer </a:t>
          </a:r>
          <a:r>
            <a:rPr lang="es-MX" sz="1200" kern="1200" dirty="0" err="1">
              <a:solidFill>
                <a:schemeClr val="bg1"/>
              </a:solidFill>
              <a:latin typeface="Univers"/>
              <a:ea typeface="+mn-ea"/>
              <a:cs typeface="+mn-cs"/>
            </a:rPr>
            <a:t>Luckey</a:t>
          </a:r>
          <a:r>
            <a:rPr lang="es-MX" sz="1200" kern="1200" dirty="0">
              <a:solidFill>
                <a:schemeClr val="bg1"/>
              </a:solidFill>
              <a:latin typeface="Univers"/>
              <a:ea typeface="+mn-ea"/>
              <a:cs typeface="+mn-cs"/>
            </a:rPr>
            <a:t> vuelve a poner de actualidad a la realidad virtual, al conseguir construir un prototipo de gafas financiadas a través de la plataforma de crowdfunding Kickstarter.</a:t>
          </a:r>
          <a:endParaRPr lang="es-ES" sz="1200" kern="1200" noProof="0" dirty="0">
            <a:solidFill>
              <a:schemeClr val="bg1"/>
            </a:solidFill>
            <a:latin typeface="Univers"/>
            <a:ea typeface="+mn-ea"/>
            <a:cs typeface="+mn-cs"/>
          </a:endParaRPr>
        </a:p>
      </dgm:t>
    </dgm:pt>
    <dgm:pt modelId="{8F483F27-8D97-48E5-9210-1B448F1CE277}" type="parTrans" cxnId="{8A3D4B73-3658-4A4C-9DFE-F59E22A79482}">
      <dgm:prSet/>
      <dgm:spPr/>
      <dgm:t>
        <a:bodyPr rtlCol="0"/>
        <a:lstStyle/>
        <a:p>
          <a:pPr rtl="0"/>
          <a:endParaRPr lang="es-ES" noProof="0" dirty="0"/>
        </a:p>
      </dgm:t>
    </dgm:pt>
    <dgm:pt modelId="{A46A41DD-2CA4-4800-8F85-546ABB24ED07}" type="sibTrans" cxnId="{8A3D4B73-3658-4A4C-9DFE-F59E22A79482}">
      <dgm:prSet/>
      <dgm:spPr/>
      <dgm:t>
        <a:bodyPr rtlCol="0"/>
        <a:lstStyle/>
        <a:p>
          <a:pPr rtl="0"/>
          <a:endParaRPr lang="es-ES" noProof="0" dirty="0"/>
        </a:p>
      </dgm:t>
    </dgm:pt>
    <dgm:pt modelId="{7B2FF309-5120-45E2-ACC8-F8FAA9DBDA55}">
      <dgm:prSet phldrT="[Text]"/>
      <dgm:spPr>
        <a:solidFill>
          <a:schemeClr val="accent4"/>
        </a:solidFill>
        <a:ln>
          <a:solidFill>
            <a:schemeClr val="accent4"/>
          </a:solidFill>
        </a:ln>
      </dgm:spPr>
      <dgm:t>
        <a:bodyPr rtlCol="0"/>
        <a:lstStyle/>
        <a:p>
          <a:pPr rtl="0"/>
          <a:r>
            <a:rPr lang="es-ES" noProof="0" dirty="0"/>
            <a:t>Actualidad</a:t>
          </a:r>
        </a:p>
      </dgm:t>
    </dgm:pt>
    <dgm:pt modelId="{2CF5AF8A-5687-489A-9838-EDDBB760D421}" type="parTrans" cxnId="{D35DB9DA-961B-46CD-BB14-44CD766D8CB7}">
      <dgm:prSet/>
      <dgm:spPr/>
      <dgm:t>
        <a:bodyPr rtlCol="0"/>
        <a:lstStyle/>
        <a:p>
          <a:pPr rtl="0"/>
          <a:endParaRPr lang="es-ES" noProof="0" dirty="0"/>
        </a:p>
      </dgm:t>
    </dgm:pt>
    <dgm:pt modelId="{D5CAA101-B828-45D7-965B-F77CD6FBA109}" type="sibTrans" cxnId="{D35DB9DA-961B-46CD-BB14-44CD766D8CB7}">
      <dgm:prSet/>
      <dgm:spPr/>
      <dgm:t>
        <a:bodyPr rtlCol="0"/>
        <a:lstStyle/>
        <a:p>
          <a:pPr rtl="0"/>
          <a:endParaRPr lang="es-ES" noProof="0" dirty="0"/>
        </a:p>
      </dgm:t>
    </dgm:pt>
    <dgm:pt modelId="{EE155DB2-6788-4019-961C-F8B89C275CE8}">
      <dgm:prSet phldrT="[Text]" custT="1"/>
      <dgm:spPr/>
      <dgm:t>
        <a:bodyPr rtlCol="0"/>
        <a:lstStyle/>
        <a:p>
          <a:pPr rtl="0"/>
          <a:r>
            <a:rPr lang="es-ES" sz="1200" b="0" i="0" u="none" noProof="0" dirty="0">
              <a:solidFill>
                <a:schemeClr val="bg1"/>
              </a:solidFill>
            </a:rPr>
            <a:t>Actualmente se utiliza en diversas áreas, como lo pueden llegar a ser el arte, educación, entretenimiento y videojuegos, aunque se cree que va a llegar a utilizarse en una escala mucha mayor a la actual</a:t>
          </a:r>
          <a:endParaRPr lang="es-ES" sz="1200" noProof="0" dirty="0">
            <a:solidFill>
              <a:schemeClr val="bg1"/>
            </a:solidFill>
          </a:endParaRPr>
        </a:p>
      </dgm:t>
    </dgm:pt>
    <dgm:pt modelId="{8395B9D5-FF39-4045-8569-9C13F11FB1E5}" type="parTrans" cxnId="{E3D274C7-DB39-45B8-B18F-742495FE5026}">
      <dgm:prSet/>
      <dgm:spPr/>
      <dgm:t>
        <a:bodyPr rtlCol="0"/>
        <a:lstStyle/>
        <a:p>
          <a:pPr rtl="0"/>
          <a:endParaRPr lang="es-ES" noProof="0" dirty="0"/>
        </a:p>
      </dgm:t>
    </dgm:pt>
    <dgm:pt modelId="{F94C628D-62C1-4AF5-B102-2A2AA7FD22DE}" type="sibTrans" cxnId="{E3D274C7-DB39-45B8-B18F-742495FE5026}">
      <dgm:prSet/>
      <dgm:spPr/>
      <dgm:t>
        <a:bodyPr rtlCol="0"/>
        <a:lstStyle/>
        <a:p>
          <a:pPr rtl="0"/>
          <a:endParaRPr lang="es-ES"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custLinFactNeighborX="-3443">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dgm:spPr/>
      <dgm:t>
        <a:bodyPr rtlCol="0"/>
        <a:lstStyle/>
        <a:p>
          <a:pPr algn="ctr">
            <a:lnSpc>
              <a:spcPct val="100000"/>
            </a:lnSpc>
            <a:defRPr b="1" spc="20">
              <a:latin typeface="+mj-lt"/>
            </a:defRPr>
          </a:pPr>
          <a:r>
            <a:rPr lang="es-ES" noProof="0" dirty="0">
              <a:solidFill>
                <a:schemeClr val="bg1"/>
              </a:solidFill>
            </a:rPr>
            <a:t>Ignacio </a:t>
          </a:r>
          <a:br>
            <a:rPr lang="es-ES" noProof="0" dirty="0">
              <a:solidFill>
                <a:schemeClr val="bg1"/>
              </a:solidFill>
            </a:rPr>
          </a:br>
          <a:r>
            <a:rPr lang="es-ES" noProof="0" dirty="0">
              <a:solidFill>
                <a:schemeClr val="bg1"/>
              </a:solidFill>
            </a:rPr>
            <a:t>Calvo</a:t>
          </a:r>
        </a:p>
      </dgm:t>
    </dgm:pt>
    <dgm:pt modelId="{FC4F4986-5DCD-4DC2-B7FD-2C5FABEF9979}" type="parTrans" cxnId="{E6EDE7CF-5B3F-4E2C-99EE-D5462F0EC9CE}">
      <dgm:prSet/>
      <dgm:spPr/>
      <dgm:t>
        <a:bodyPr rtlCol="0"/>
        <a:lstStyle/>
        <a:p>
          <a:pPr rtl="0"/>
          <a:endParaRPr lang="es-ES" noProof="0" dirty="0"/>
        </a:p>
      </dgm:t>
    </dgm:pt>
    <dgm:pt modelId="{D868EA7F-D868-4231-86D5-66D9B2DF2F62}" type="sibTrans" cxnId="{E6EDE7CF-5B3F-4E2C-99EE-D5462F0EC9CE}">
      <dgm:prSet/>
      <dgm:spPr/>
      <dgm:t>
        <a:bodyPr rtlCol="0"/>
        <a:lstStyle/>
        <a:p>
          <a:pPr rtl="0"/>
          <a:endParaRPr lang="es-ES" noProof="0" dirty="0"/>
        </a:p>
      </dgm:t>
    </dgm:pt>
    <dgm:pt modelId="{1E293C9C-50F7-4DF0-A45F-EF6AA41E15B2}">
      <dgm:prSet/>
      <dgm:spPr/>
      <dgm:t>
        <a:bodyPr rtlCol="0"/>
        <a:lstStyle/>
        <a:p>
          <a:pPr algn="ctr">
            <a:lnSpc>
              <a:spcPct val="100000"/>
            </a:lnSpc>
            <a:defRPr b="1" spc="20">
              <a:latin typeface="+mj-lt"/>
            </a:defRPr>
          </a:pPr>
          <a:r>
            <a:rPr lang="es-ES" noProof="0" dirty="0" err="1">
              <a:solidFill>
                <a:schemeClr val="bg1"/>
              </a:solidFill>
            </a:rPr>
            <a:t>Keila</a:t>
          </a:r>
          <a:r>
            <a:rPr lang="es-ES" noProof="0" dirty="0">
              <a:solidFill>
                <a:schemeClr val="bg1"/>
              </a:solidFill>
            </a:rPr>
            <a:t>    Álvarez</a:t>
          </a:r>
        </a:p>
      </dgm:t>
    </dgm:pt>
    <dgm:pt modelId="{04936CC5-1B2F-4620-ABDF-F195956C3F4A}" type="parTrans" cxnId="{A7E7000F-0D10-4D88-844F-C9CB2A6A39DA}">
      <dgm:prSet/>
      <dgm:spPr/>
      <dgm:t>
        <a:bodyPr rtlCol="0"/>
        <a:lstStyle/>
        <a:p>
          <a:pPr rtl="0"/>
          <a:endParaRPr lang="es-ES" noProof="0" dirty="0"/>
        </a:p>
      </dgm:t>
    </dgm:pt>
    <dgm:pt modelId="{E019F05B-61F4-4915-9D10-5D6F328EA591}" type="sibTrans" cxnId="{A7E7000F-0D10-4D88-844F-C9CB2A6A39DA}">
      <dgm:prSet/>
      <dgm:spPr/>
      <dgm:t>
        <a:bodyPr rtlCol="0"/>
        <a:lstStyle/>
        <a:p>
          <a:pPr rtl="0"/>
          <a:endParaRPr lang="es-ES" noProof="0" dirty="0"/>
        </a:p>
      </dgm:t>
    </dgm:pt>
    <dgm:pt modelId="{DA3F2F2F-B5A8-4CFD-ABCE-1BC48CD913AF}">
      <dgm:prSet/>
      <dgm:spPr/>
      <dgm:t>
        <a:bodyPr rtlCol="0"/>
        <a:lstStyle/>
        <a:p>
          <a:pPr algn="ctr">
            <a:lnSpc>
              <a:spcPct val="100000"/>
            </a:lnSpc>
            <a:defRPr b="1" spc="20">
              <a:latin typeface="+mj-lt"/>
            </a:defRPr>
          </a:pPr>
          <a:r>
            <a:rPr lang="es-ES" noProof="0" dirty="0">
              <a:solidFill>
                <a:schemeClr val="bg1"/>
              </a:solidFill>
            </a:rPr>
            <a:t>Mauricio  </a:t>
          </a:r>
          <a:r>
            <a:rPr lang="es-ES" noProof="0" dirty="0" err="1">
              <a:solidFill>
                <a:schemeClr val="bg1"/>
              </a:solidFill>
            </a:rPr>
            <a:t>Jimenez</a:t>
          </a:r>
          <a:endParaRPr lang="es-ES" noProof="0" dirty="0">
            <a:solidFill>
              <a:schemeClr val="bg1"/>
            </a:solidFill>
          </a:endParaRPr>
        </a:p>
      </dgm:t>
    </dgm:pt>
    <dgm:pt modelId="{D4AFA5E0-6624-49A6-B10B-4FFA7483C001}" type="parTrans" cxnId="{307321D6-32A9-4F29-A35B-8328C6417311}">
      <dgm:prSet/>
      <dgm:spPr/>
      <dgm:t>
        <a:bodyPr rtlCol="0"/>
        <a:lstStyle/>
        <a:p>
          <a:pPr rtl="0"/>
          <a:endParaRPr lang="es-ES" noProof="0" dirty="0"/>
        </a:p>
      </dgm:t>
    </dgm:pt>
    <dgm:pt modelId="{038FE749-6004-418E-86C7-7C1B1D7930F4}" type="sibTrans" cxnId="{307321D6-32A9-4F29-A35B-8328C6417311}">
      <dgm:prSet/>
      <dgm:spPr/>
      <dgm:t>
        <a:bodyPr rtlCol="0"/>
        <a:lstStyle/>
        <a:p>
          <a:pPr rtl="0"/>
          <a:endParaRPr lang="es-ES" noProof="0" dirty="0"/>
        </a:p>
      </dgm:t>
    </dgm:pt>
    <dgm:pt modelId="{B2F9B3BC-1849-4A4A-BBE4-752B9B492C76}">
      <dgm:prSet/>
      <dgm:spPr/>
      <dgm:t>
        <a:bodyPr rtlCol="0"/>
        <a:lstStyle/>
        <a:p>
          <a:pPr algn="ctr">
            <a:lnSpc>
              <a:spcPct val="100000"/>
            </a:lnSpc>
            <a:defRPr b="1" spc="20">
              <a:latin typeface="+mj-lt"/>
            </a:defRPr>
          </a:pPr>
          <a:r>
            <a:rPr lang="es-ES" noProof="0" dirty="0">
              <a:solidFill>
                <a:schemeClr val="bg1"/>
              </a:solidFill>
            </a:rPr>
            <a:t>Tomás    Crotti</a:t>
          </a:r>
        </a:p>
      </dgm:t>
    </dgm:pt>
    <dgm:pt modelId="{48FD486C-824F-4590-8CFC-BC1053E533DD}" type="parTrans" cxnId="{BB48F2B9-3F80-43D5-9223-76526A774C2D}">
      <dgm:prSet/>
      <dgm:spPr/>
      <dgm:t>
        <a:bodyPr rtlCol="0"/>
        <a:lstStyle/>
        <a:p>
          <a:pPr rtl="0"/>
          <a:endParaRPr lang="es-ES" noProof="0" dirty="0"/>
        </a:p>
      </dgm:t>
    </dgm:pt>
    <dgm:pt modelId="{2946CE56-B018-4C0E-918D-0B36D170024F}" type="sibTrans" cxnId="{BB48F2B9-3F80-43D5-9223-76526A774C2D}">
      <dgm:prSet/>
      <dgm:spPr/>
      <dgm:t>
        <a:bodyPr rtlCol="0"/>
        <a:lstStyle/>
        <a:p>
          <a:pPr rtl="0"/>
          <a:endParaRPr lang="es-ES" noProof="0" dirty="0"/>
        </a:p>
      </dgm:t>
    </dgm:pt>
    <dgm:pt modelId="{59F15F72-AE80-4654-8E12-360F4865C7E7}">
      <dgm:prSet/>
      <dgm:spPr/>
      <dgm:t>
        <a:bodyPr/>
        <a:lstStyle/>
        <a:p>
          <a:pPr algn="ctr">
            <a:lnSpc>
              <a:spcPct val="100000"/>
            </a:lnSpc>
            <a:defRPr b="1" spc="20">
              <a:latin typeface="+mj-lt"/>
            </a:defRPr>
          </a:pPr>
          <a:endParaRPr lang="es-AR" dirty="0"/>
        </a:p>
      </dgm:t>
    </dgm:pt>
    <dgm:pt modelId="{FF210BEC-9F87-4502-9AF1-B7C0E1173739}" type="parTrans" cxnId="{99AA36D3-1F33-4F9B-958A-467851E2763D}">
      <dgm:prSet/>
      <dgm:spPr/>
      <dgm:t>
        <a:bodyPr/>
        <a:lstStyle/>
        <a:p>
          <a:endParaRPr lang="es-AR"/>
        </a:p>
      </dgm:t>
    </dgm:pt>
    <dgm:pt modelId="{E975BB3E-78D8-4F4A-9D53-DF2660B29127}" type="sibTrans" cxnId="{99AA36D3-1F33-4F9B-958A-467851E2763D}">
      <dgm:prSet/>
      <dgm:spPr/>
      <dgm:t>
        <a:bodyPr/>
        <a:lstStyle/>
        <a:p>
          <a:endParaRPr lang="es-AR"/>
        </a:p>
      </dgm:t>
    </dgm:pt>
    <dgm:pt modelId="{14088720-A336-421A-B252-B611208B37ED}">
      <dgm:prSet/>
      <dgm:spPr/>
      <dgm:t>
        <a:bodyPr/>
        <a:lstStyle/>
        <a:p>
          <a:pPr algn="ctr">
            <a:lnSpc>
              <a:spcPct val="100000"/>
            </a:lnSpc>
            <a:defRPr b="1" spc="20">
              <a:latin typeface="+mj-lt"/>
            </a:defRPr>
          </a:pPr>
          <a:endParaRPr lang="es-AR"/>
        </a:p>
      </dgm:t>
    </dgm:pt>
    <dgm:pt modelId="{D4DC5E09-F459-4EA0-82CD-AFFF17EBFE49}" type="parTrans" cxnId="{B67F58DD-CB26-477E-801A-78F475D4B476}">
      <dgm:prSet/>
      <dgm:spPr/>
      <dgm:t>
        <a:bodyPr/>
        <a:lstStyle/>
        <a:p>
          <a:endParaRPr lang="es-AR"/>
        </a:p>
      </dgm:t>
    </dgm:pt>
    <dgm:pt modelId="{0CDB3D68-67EB-409B-965C-0989EEB20662}" type="sibTrans" cxnId="{B67F58DD-CB26-477E-801A-78F475D4B476}">
      <dgm:prSet/>
      <dgm:spPr/>
      <dgm:t>
        <a:bodyPr/>
        <a:lstStyle/>
        <a:p>
          <a:endParaRPr lang="es-AR"/>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6" custScaleX="130326" custScaleY="146617"/>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12"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12">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6" custScaleX="130326" custScaleY="146617"/>
      <dgm:spPr>
        <a:prstGeom prst="rect">
          <a:avLst/>
        </a:prstGeom>
        <a:blipFill rotWithShape="0">
          <a:blip xmlns:r="http://schemas.openxmlformats.org/officeDocument/2006/relationships" r:embed="rId2"/>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12"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12">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2" presStyleCnt="6" custScaleX="130326" custScaleY="146617"/>
      <dgm:spPr>
        <a:prstGeom prst="rect">
          <a:avLst/>
        </a:prstGeom>
        <a:blipFill rotWithShape="0">
          <a:blip xmlns:r="http://schemas.openxmlformats.org/officeDocument/2006/relationships" r:embed="rId3"/>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4" presStyleCnt="12"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5" presStyleCnt="12" custLinFactNeighborX="-73491" custLinFactNeighborY="-66492">
        <dgm:presLayoutVars/>
      </dgm:prSet>
      <dgm:spPr/>
    </dgm:pt>
    <dgm:pt modelId="{F9799C58-A628-4E75-9DAC-6616D2E34649}" type="pres">
      <dgm:prSet presAssocID="{B2F9B3BC-1849-4A4A-BBE4-752B9B492C76}" presName="bottSpace" presStyleCnt="0"/>
      <dgm:spPr/>
    </dgm:pt>
    <dgm:pt modelId="{39F8C03B-4A42-484F-B6FF-544B25C011EF}" type="pres">
      <dgm:prSet presAssocID="{2946CE56-B018-4C0E-918D-0B36D170024F}"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3" presStyleCnt="6" custScaleX="130326" custScaleY="146617"/>
      <dgm:spPr>
        <a:prstGeom prst="rect">
          <a:avLst/>
        </a:prstGeom>
        <a:blipFill rotWithShape="0">
          <a:blip xmlns:r="http://schemas.openxmlformats.org/officeDocument/2006/relationships" r:embed="rId4"/>
          <a:stretch>
            <a:fillRect/>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6" presStyleCnt="12"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7" presStyleCnt="12" custLinFactNeighborX="11942" custLinFactNeighborY="-48022">
        <dgm:presLayoutVars/>
      </dgm:prSet>
      <dgm:spPr/>
    </dgm:pt>
    <dgm:pt modelId="{DB61A93F-5AE0-4A97-AFE4-E1EA7F61D044}" type="pres">
      <dgm:prSet presAssocID="{DA3F2F2F-B5A8-4CFD-ABCE-1BC48CD913AF}" presName="bottSpace" presStyleCnt="0"/>
      <dgm:spPr/>
    </dgm:pt>
    <dgm:pt modelId="{12CF4D9C-4B44-4BC8-B1C0-94996F7742E5}" type="pres">
      <dgm:prSet presAssocID="{038FE749-6004-418E-86C7-7C1B1D7930F4}" presName="sibTrans" presStyleCnt="0"/>
      <dgm:spPr/>
    </dgm:pt>
    <dgm:pt modelId="{C85964BD-89B6-4F65-A316-8A62966176F6}" type="pres">
      <dgm:prSet presAssocID="{59F15F72-AE80-4654-8E12-360F4865C7E7}" presName="compNode" presStyleCnt="0"/>
      <dgm:spPr/>
    </dgm:pt>
    <dgm:pt modelId="{BDE19982-983D-4F9B-91E6-43109907E7E5}" type="pres">
      <dgm:prSet presAssocID="{59F15F72-AE80-4654-8E12-360F4865C7E7}" presName="topSpace" presStyleCnt="0"/>
      <dgm:spPr/>
    </dgm:pt>
    <dgm:pt modelId="{4D5DE752-A643-4340-B72E-4CF09F556335}" type="pres">
      <dgm:prSet presAssocID="{59F15F72-AE80-4654-8E12-360F4865C7E7}" presName="photoElip" presStyleLbl="node1" presStyleIdx="4" presStyleCnt="6" custScaleX="144085" custScaleY="148025" custLinFactNeighborX="-1501">
        <dgm:style>
          <a:lnRef idx="2">
            <a:schemeClr val="accent1"/>
          </a:lnRef>
          <a:fillRef idx="1">
            <a:schemeClr val="lt1"/>
          </a:fillRef>
          <a:effectRef idx="0">
            <a:schemeClr val="accent1"/>
          </a:effectRef>
          <a:fontRef idx="minor">
            <a:schemeClr val="dk1"/>
          </a:fontRef>
        </dgm:style>
      </dgm:prSet>
      <dgm:spPr>
        <a:prstGeom prst="rect">
          <a:avLst/>
        </a:prstGeom>
        <a:blipFill rotWithShape="0">
          <a:blip xmlns:r="http://schemas.openxmlformats.org/officeDocument/2006/relationships" r:embed="rId5"/>
          <a:stretch>
            <a:fillRect/>
          </a:stretch>
        </a:blipFill>
        <a:ln>
          <a:noFill/>
        </a:ln>
      </dgm:spPr>
    </dgm:pt>
    <dgm:pt modelId="{BF528C84-74F6-4EAE-93A7-71CE133F6AB9}" type="pres">
      <dgm:prSet presAssocID="{59F15F72-AE80-4654-8E12-360F4865C7E7}" presName="iconSpace" presStyleCnt="0"/>
      <dgm:spPr/>
    </dgm:pt>
    <dgm:pt modelId="{EB82E480-B6FC-4A40-A19C-F87362824F4C}" type="pres">
      <dgm:prSet presAssocID="{59F15F72-AE80-4654-8E12-360F4865C7E7}" presName="nameTx" presStyleLbl="revTx" presStyleIdx="8" presStyleCnt="12" custLinFactNeighborX="1837" custLinFactNeighborY="45763">
        <dgm:presLayoutVars>
          <dgm:chMax val="0"/>
          <dgm:chPref val="0"/>
        </dgm:presLayoutVars>
      </dgm:prSet>
      <dgm:spPr/>
    </dgm:pt>
    <dgm:pt modelId="{3AF94233-E0DD-4116-9A0D-F8FCDD16926E}" type="pres">
      <dgm:prSet presAssocID="{59F15F72-AE80-4654-8E12-360F4865C7E7}" presName="txSpace" presStyleCnt="0"/>
      <dgm:spPr/>
    </dgm:pt>
    <dgm:pt modelId="{84541CE8-F20E-4F6E-AF7F-F841541D9E5C}" type="pres">
      <dgm:prSet presAssocID="{59F15F72-AE80-4654-8E12-360F4865C7E7}" presName="desTx" presStyleLbl="revTx" presStyleIdx="9" presStyleCnt="12">
        <dgm:presLayoutVars/>
      </dgm:prSet>
      <dgm:spPr/>
    </dgm:pt>
    <dgm:pt modelId="{545E2D9E-EBB1-4C3A-BB12-F6EA917C7CC5}" type="pres">
      <dgm:prSet presAssocID="{59F15F72-AE80-4654-8E12-360F4865C7E7}" presName="bottSpace" presStyleCnt="0"/>
      <dgm:spPr/>
    </dgm:pt>
    <dgm:pt modelId="{80B36B81-0108-417C-A7A4-6CD846CF8731}" type="pres">
      <dgm:prSet presAssocID="{E975BB3E-78D8-4F4A-9D53-DF2660B29127}" presName="sibTrans" presStyleCnt="0"/>
      <dgm:spPr/>
    </dgm:pt>
    <dgm:pt modelId="{97B6C75F-1827-4D0F-84A7-8342155615B5}" type="pres">
      <dgm:prSet presAssocID="{14088720-A336-421A-B252-B611208B37ED}" presName="compNode" presStyleCnt="0"/>
      <dgm:spPr/>
    </dgm:pt>
    <dgm:pt modelId="{42FDAB82-E019-4F41-8054-5680B8DFA4C7}" type="pres">
      <dgm:prSet presAssocID="{14088720-A336-421A-B252-B611208B37ED}" presName="topSpace" presStyleCnt="0"/>
      <dgm:spPr/>
    </dgm:pt>
    <dgm:pt modelId="{1977C9D1-62B7-44A1-97AF-4DB1DA51D5BA}" type="pres">
      <dgm:prSet presAssocID="{14088720-A336-421A-B252-B611208B37ED}" presName="photoElip" presStyleLbl="node1" presStyleIdx="5" presStyleCnt="6" custScaleX="134395" custScaleY="146158" custLinFactNeighborX="8045" custLinFactNeighborY="-1054"/>
      <dgm:spPr>
        <a:prstGeom prst="rect">
          <a:avLst/>
        </a:prstGeom>
        <a:blipFill rotWithShape="0">
          <a:blip xmlns:r="http://schemas.openxmlformats.org/officeDocument/2006/relationships" r:embed="rId6"/>
          <a:stretch>
            <a:fillRect/>
          </a:stretch>
        </a:blipFill>
        <a:ln>
          <a:noFill/>
        </a:ln>
      </dgm:spPr>
    </dgm:pt>
    <dgm:pt modelId="{01F134CD-25FD-408B-8ADC-6F48A4D9960B}" type="pres">
      <dgm:prSet presAssocID="{14088720-A336-421A-B252-B611208B37ED}" presName="iconSpace" presStyleCnt="0"/>
      <dgm:spPr/>
    </dgm:pt>
    <dgm:pt modelId="{8ADA0F44-1B4A-40D6-A105-D50CCFD54BE9}" type="pres">
      <dgm:prSet presAssocID="{14088720-A336-421A-B252-B611208B37ED}" presName="nameTx" presStyleLbl="revTx" presStyleIdx="10" presStyleCnt="12">
        <dgm:presLayoutVars>
          <dgm:chMax val="0"/>
          <dgm:chPref val="0"/>
        </dgm:presLayoutVars>
      </dgm:prSet>
      <dgm:spPr/>
    </dgm:pt>
    <dgm:pt modelId="{37B23C47-2204-4DE2-B956-B500795989EC}" type="pres">
      <dgm:prSet presAssocID="{14088720-A336-421A-B252-B611208B37ED}" presName="txSpace" presStyleCnt="0"/>
      <dgm:spPr/>
    </dgm:pt>
    <dgm:pt modelId="{306B9717-BA92-46AB-82C3-B4E95E430173}" type="pres">
      <dgm:prSet presAssocID="{14088720-A336-421A-B252-B611208B37ED}" presName="desTx" presStyleLbl="revTx" presStyleIdx="11" presStyleCnt="12" custLinFactNeighborX="3675" custLinFactNeighborY="-53563">
        <dgm:presLayoutVars/>
      </dgm:prSet>
      <dgm:spPr/>
    </dgm:pt>
    <dgm:pt modelId="{F0EA3147-87B0-41D4-B80D-99E779F22947}" type="pres">
      <dgm:prSet presAssocID="{14088720-A336-421A-B252-B611208B37ED}" presName="bottSpace" presStyleCnt="0"/>
      <dgm:spPr/>
    </dgm:pt>
  </dgm:ptLst>
  <dgm:cxnLst>
    <dgm:cxn modelId="{8127D300-E109-43CD-8752-571794CC5FFF}" type="presOf" srcId="{14088720-A336-421A-B252-B611208B37ED}" destId="{8ADA0F44-1B4A-40D6-A105-D50CCFD54BE9}" srcOrd="0" destOrd="0" presId="urn:microsoft.com/office/officeart/2019/1/layout/PeoplePortraitsList"/>
    <dgm:cxn modelId="{0F6F6F06-5438-4049-A362-2FEAD6ED13BE}" type="presOf" srcId="{DA3F2F2F-B5A8-4CFD-ABCE-1BC48CD913AF}" destId="{9B5C14B8-8D61-4009-9F8C-194486F530FA}" srcOrd="0" destOrd="0" presId="urn:microsoft.com/office/officeart/2019/1/layout/PeoplePortraitsList"/>
    <dgm:cxn modelId="{A7E7000F-0D10-4D88-844F-C9CB2A6A39DA}" srcId="{5C72703F-EB58-4B0C-8B2A-EDF2A51B2C6C}" destId="{1E293C9C-50F7-4DF0-A45F-EF6AA41E15B2}" srcOrd="1" destOrd="0" parTransId="{04936CC5-1B2F-4620-ABDF-F195956C3F4A}" sibTransId="{E019F05B-61F4-4915-9D10-5D6F328EA591}"/>
    <dgm:cxn modelId="{6DF72E11-5621-4A95-94CF-EA985E5B2016}" type="presOf" srcId="{23CA95F9-8BCF-40C1-B842-BCFFD43632F6}" destId="{FDFAF16A-4FD0-49F4-8593-32E9A31A4FF7}" srcOrd="0" destOrd="0" presId="urn:microsoft.com/office/officeart/2019/1/layout/PeoplePortraitsList"/>
    <dgm:cxn modelId="{D633B05D-F71B-4BF8-BEC6-68B5869F9063}" type="presOf" srcId="{B2F9B3BC-1849-4A4A-BBE4-752B9B492C76}" destId="{79C5F495-3DD9-41C8-99AE-150A333447D0}" srcOrd="0" destOrd="0" presId="urn:microsoft.com/office/officeart/2019/1/layout/PeoplePortraitsList"/>
    <dgm:cxn modelId="{2160A462-801E-4C51-959D-2D7019A4821E}" type="presOf" srcId="{1E293C9C-50F7-4DF0-A45F-EF6AA41E15B2}" destId="{866F95BB-E9D9-40E2-AB9F-99D5F69BA82A}" srcOrd="0" destOrd="0" presId="urn:microsoft.com/office/officeart/2019/1/layout/PeoplePortraitsList"/>
    <dgm:cxn modelId="{BB48F2B9-3F80-43D5-9223-76526A774C2D}" srcId="{5C72703F-EB58-4B0C-8B2A-EDF2A51B2C6C}" destId="{B2F9B3BC-1849-4A4A-BBE4-752B9B492C76}" srcOrd="2"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99AA36D3-1F33-4F9B-958A-467851E2763D}" srcId="{5C72703F-EB58-4B0C-8B2A-EDF2A51B2C6C}" destId="{59F15F72-AE80-4654-8E12-360F4865C7E7}" srcOrd="4" destOrd="0" parTransId="{FF210BEC-9F87-4502-9AF1-B7C0E1173739}" sibTransId="{E975BB3E-78D8-4F4A-9D53-DF2660B29127}"/>
    <dgm:cxn modelId="{307321D6-32A9-4F29-A35B-8328C6417311}" srcId="{5C72703F-EB58-4B0C-8B2A-EDF2A51B2C6C}" destId="{DA3F2F2F-B5A8-4CFD-ABCE-1BC48CD913AF}" srcOrd="3" destOrd="0" parTransId="{D4AFA5E0-6624-49A6-B10B-4FFA7483C001}" sibTransId="{038FE749-6004-418E-86C7-7C1B1D7930F4}"/>
    <dgm:cxn modelId="{B67F58DD-CB26-477E-801A-78F475D4B476}" srcId="{5C72703F-EB58-4B0C-8B2A-EDF2A51B2C6C}" destId="{14088720-A336-421A-B252-B611208B37ED}" srcOrd="5" destOrd="0" parTransId="{D4DC5E09-F459-4EA0-82CD-AFFF17EBFE49}" sibTransId="{0CDB3D68-67EB-409B-965C-0989EEB20662}"/>
    <dgm:cxn modelId="{59EA08E0-E381-48EA-8534-3335A05BBA98}" type="presOf" srcId="{59F15F72-AE80-4654-8E12-360F4865C7E7}" destId="{EB82E480-B6FC-4A40-A19C-F87362824F4C}"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74E5FE3E-BE6C-4C9D-BA34-AFCD54788AD4}" type="presParOf" srcId="{BF30E86D-EAFC-44CE-B56C-D7C5EC7742F3}" destId="{34A89649-B4A9-4A6F-8793-5A3DB37DDDA6}" srcOrd="0" destOrd="0" presId="urn:microsoft.com/office/officeart/2019/1/layout/PeoplePortraitsList"/>
    <dgm:cxn modelId="{22F08D6A-702E-403B-AC1C-C9B090C09D45}" type="presParOf" srcId="{34A89649-B4A9-4A6F-8793-5A3DB37DDDA6}" destId="{FFB9F511-6797-4909-9D3B-89EBC96F25A8}" srcOrd="0" destOrd="0" presId="urn:microsoft.com/office/officeart/2019/1/layout/PeoplePortraitsList"/>
    <dgm:cxn modelId="{28C5C3B7-2C2B-4A51-B4E5-437B891B3361}" type="presParOf" srcId="{34A89649-B4A9-4A6F-8793-5A3DB37DDDA6}" destId="{73073D5B-7ADA-4F8B-AD34-0BE114905A44}" srcOrd="1" destOrd="0" presId="urn:microsoft.com/office/officeart/2019/1/layout/PeoplePortraitsList"/>
    <dgm:cxn modelId="{917498CE-58F9-4BFA-A1B6-B02D00E92969}" type="presParOf" srcId="{34A89649-B4A9-4A6F-8793-5A3DB37DDDA6}" destId="{EE33220B-2292-4F19-BD6E-B7F529CD8414}" srcOrd="2" destOrd="0" presId="urn:microsoft.com/office/officeart/2019/1/layout/PeoplePortraitsList"/>
    <dgm:cxn modelId="{DB3E28D7-7C60-4647-A002-1591072136A8}" type="presParOf" srcId="{34A89649-B4A9-4A6F-8793-5A3DB37DDDA6}" destId="{FDFAF16A-4FD0-49F4-8593-32E9A31A4FF7}" srcOrd="3" destOrd="0" presId="urn:microsoft.com/office/officeart/2019/1/layout/PeoplePortraitsList"/>
    <dgm:cxn modelId="{7E8F89C4-6D0F-421F-BF9F-1686EDD08489}" type="presParOf" srcId="{34A89649-B4A9-4A6F-8793-5A3DB37DDDA6}" destId="{EEB88C88-E325-43D0-B163-BFD87C897361}" srcOrd="4" destOrd="0" presId="urn:microsoft.com/office/officeart/2019/1/layout/PeoplePortraitsList"/>
    <dgm:cxn modelId="{8C07F3BF-EB14-4F5E-B91C-EA4A41F85A4F}" type="presParOf" srcId="{34A89649-B4A9-4A6F-8793-5A3DB37DDDA6}" destId="{7D166BBB-55AF-452C-B9A0-94A1EE55FF4F}" srcOrd="5" destOrd="0" presId="urn:microsoft.com/office/officeart/2019/1/layout/PeoplePortraitsList"/>
    <dgm:cxn modelId="{289B208A-2323-4329-950A-75AF32718E6B}" type="presParOf" srcId="{34A89649-B4A9-4A6F-8793-5A3DB37DDDA6}" destId="{860D3358-284A-4827-88CC-2F74FF5A1E56}" srcOrd="6" destOrd="0" presId="urn:microsoft.com/office/officeart/2019/1/layout/PeoplePortraitsList"/>
    <dgm:cxn modelId="{5822830D-A278-4EA4-B079-E07EECAC5ABF}" type="presParOf" srcId="{BF30E86D-EAFC-44CE-B56C-D7C5EC7742F3}" destId="{0D4A0804-490F-47AA-B7FA-08C890B0D841}" srcOrd="1" destOrd="0" presId="urn:microsoft.com/office/officeart/2019/1/layout/PeoplePortraitsList"/>
    <dgm:cxn modelId="{210BBC0F-8E0C-43BB-8443-62171CE882D4}" type="presParOf" srcId="{BF30E86D-EAFC-44CE-B56C-D7C5EC7742F3}" destId="{E40BB94D-AE1C-4F05-8AA5-E9FA9A8CCCDE}" srcOrd="2" destOrd="0" presId="urn:microsoft.com/office/officeart/2019/1/layout/PeoplePortraitsList"/>
    <dgm:cxn modelId="{C34EA3B4-A520-4693-BB2A-47EA1C33CF57}" type="presParOf" srcId="{E40BB94D-AE1C-4F05-8AA5-E9FA9A8CCCDE}" destId="{1BC7C3C6-BE78-4F0A-9E69-54742F1AA0F3}" srcOrd="0" destOrd="0" presId="urn:microsoft.com/office/officeart/2019/1/layout/PeoplePortraitsList"/>
    <dgm:cxn modelId="{1CD34E10-ADD6-43E4-8DEC-81D20BAE300E}" type="presParOf" srcId="{E40BB94D-AE1C-4F05-8AA5-E9FA9A8CCCDE}" destId="{25238F18-07B8-41D8-8BD9-9F8514E8F9C4}" srcOrd="1" destOrd="0" presId="urn:microsoft.com/office/officeart/2019/1/layout/PeoplePortraitsList"/>
    <dgm:cxn modelId="{0AF4745C-CA81-44A4-9E66-27288A6849FA}" type="presParOf" srcId="{E40BB94D-AE1C-4F05-8AA5-E9FA9A8CCCDE}" destId="{6FFE343B-847F-4D3F-A2F9-B95E826EC656}" srcOrd="2" destOrd="0" presId="urn:microsoft.com/office/officeart/2019/1/layout/PeoplePortraitsList"/>
    <dgm:cxn modelId="{048D20D3-FD2A-4915-B225-2B1FD3FA0C32}" type="presParOf" srcId="{E40BB94D-AE1C-4F05-8AA5-E9FA9A8CCCDE}" destId="{866F95BB-E9D9-40E2-AB9F-99D5F69BA82A}" srcOrd="3" destOrd="0" presId="urn:microsoft.com/office/officeart/2019/1/layout/PeoplePortraitsList"/>
    <dgm:cxn modelId="{239E5576-0711-4139-A2B6-AA1A0C0F4E2E}" type="presParOf" srcId="{E40BB94D-AE1C-4F05-8AA5-E9FA9A8CCCDE}" destId="{B22197FE-7BF1-485D-9B2D-0AD12CF41435}" srcOrd="4" destOrd="0" presId="urn:microsoft.com/office/officeart/2019/1/layout/PeoplePortraitsList"/>
    <dgm:cxn modelId="{0AF620D0-A9C8-4D89-BA5A-560876622A0B}" type="presParOf" srcId="{E40BB94D-AE1C-4F05-8AA5-E9FA9A8CCCDE}" destId="{1223E777-77CB-4A9A-BF21-12B513842696}" srcOrd="5" destOrd="0" presId="urn:microsoft.com/office/officeart/2019/1/layout/PeoplePortraitsList"/>
    <dgm:cxn modelId="{D052CD36-9D27-455B-AF0B-D26CA994DE67}" type="presParOf" srcId="{E40BB94D-AE1C-4F05-8AA5-E9FA9A8CCCDE}" destId="{48A93FE3-F550-4840-B560-2DB8553BED7D}" srcOrd="6" destOrd="0" presId="urn:microsoft.com/office/officeart/2019/1/layout/PeoplePortraitsList"/>
    <dgm:cxn modelId="{FFABD5CE-5EAE-43D8-A020-31A9E23EADB1}" type="presParOf" srcId="{BF30E86D-EAFC-44CE-B56C-D7C5EC7742F3}" destId="{DCDF700C-8587-4AD0-95CF-A8CEBB3AD30B}" srcOrd="3" destOrd="0" presId="urn:microsoft.com/office/officeart/2019/1/layout/PeoplePortraitsList"/>
    <dgm:cxn modelId="{8AED0669-BBA4-4D95-AC6C-9B214C4AC861}" type="presParOf" srcId="{BF30E86D-EAFC-44CE-B56C-D7C5EC7742F3}" destId="{F836F72C-94C1-41ED-BA62-813057647F9C}" srcOrd="4" destOrd="0" presId="urn:microsoft.com/office/officeart/2019/1/layout/PeoplePortraitsList"/>
    <dgm:cxn modelId="{06F9BB33-2301-4BA8-B9F5-AFF93735BB2F}" type="presParOf" srcId="{F836F72C-94C1-41ED-BA62-813057647F9C}" destId="{8D7BA638-A338-4090-BADA-C1ECE7868394}" srcOrd="0" destOrd="0" presId="urn:microsoft.com/office/officeart/2019/1/layout/PeoplePortraitsList"/>
    <dgm:cxn modelId="{B3765F30-90A7-475F-946A-CAC8B4188574}" type="presParOf" srcId="{F836F72C-94C1-41ED-BA62-813057647F9C}" destId="{04A8E640-7EB5-4EF2-8C83-19A3E5328324}" srcOrd="1" destOrd="0" presId="urn:microsoft.com/office/officeart/2019/1/layout/PeoplePortraitsList"/>
    <dgm:cxn modelId="{A9D8C154-9D83-419B-8BA3-8DBE0BB015CE}" type="presParOf" srcId="{F836F72C-94C1-41ED-BA62-813057647F9C}" destId="{278B038A-7223-4C22-98FA-84D16AB2359F}" srcOrd="2" destOrd="0" presId="urn:microsoft.com/office/officeart/2019/1/layout/PeoplePortraitsList"/>
    <dgm:cxn modelId="{515F7281-4DDF-4B79-8789-7C4CC539BB10}" type="presParOf" srcId="{F836F72C-94C1-41ED-BA62-813057647F9C}" destId="{79C5F495-3DD9-41C8-99AE-150A333447D0}" srcOrd="3" destOrd="0" presId="urn:microsoft.com/office/officeart/2019/1/layout/PeoplePortraitsList"/>
    <dgm:cxn modelId="{9A54EC96-678D-41F7-AC85-289D77C5DB15}" type="presParOf" srcId="{F836F72C-94C1-41ED-BA62-813057647F9C}" destId="{0D329E5F-B8D6-4027-B396-6AF7DD7D0537}" srcOrd="4" destOrd="0" presId="urn:microsoft.com/office/officeart/2019/1/layout/PeoplePortraitsList"/>
    <dgm:cxn modelId="{32F786BC-585F-4AA7-8ACE-A53E0A9866A0}" type="presParOf" srcId="{F836F72C-94C1-41ED-BA62-813057647F9C}" destId="{5A7600AF-A34B-4D03-B3D6-B3C760AE8E06}" srcOrd="5" destOrd="0" presId="urn:microsoft.com/office/officeart/2019/1/layout/PeoplePortraitsList"/>
    <dgm:cxn modelId="{7AA5C4E2-C0AA-4C68-B4E3-034834A8EB2F}" type="presParOf" srcId="{F836F72C-94C1-41ED-BA62-813057647F9C}" destId="{F9799C58-A628-4E75-9DAC-6616D2E34649}" srcOrd="6" destOrd="0" presId="urn:microsoft.com/office/officeart/2019/1/layout/PeoplePortraitsList"/>
    <dgm:cxn modelId="{6E0B4FE2-42F6-4829-9478-45127986A365}" type="presParOf" srcId="{BF30E86D-EAFC-44CE-B56C-D7C5EC7742F3}" destId="{39F8C03B-4A42-484F-B6FF-544B25C011EF}" srcOrd="5" destOrd="0" presId="urn:microsoft.com/office/officeart/2019/1/layout/PeoplePortraitsList"/>
    <dgm:cxn modelId="{536AD290-4755-42EA-ACD6-28F104EDEF80}" type="presParOf" srcId="{BF30E86D-EAFC-44CE-B56C-D7C5EC7742F3}" destId="{D5C9CF54-A3DB-4262-A188-C006BBF08A29}" srcOrd="6" destOrd="0" presId="urn:microsoft.com/office/officeart/2019/1/layout/PeoplePortraitsList"/>
    <dgm:cxn modelId="{7E1866A3-2349-403E-B2FB-7DDF671FA2C9}" type="presParOf" srcId="{D5C9CF54-A3DB-4262-A188-C006BBF08A29}" destId="{EB21A753-DAF6-4914-9F97-D017DE4534D0}" srcOrd="0" destOrd="0" presId="urn:microsoft.com/office/officeart/2019/1/layout/PeoplePortraitsList"/>
    <dgm:cxn modelId="{49B8FAEA-9276-4E35-AB7A-8D586CC41542}" type="presParOf" srcId="{D5C9CF54-A3DB-4262-A188-C006BBF08A29}" destId="{418E44D8-60E4-4008-9F09-1A652C62E8A6}" srcOrd="1" destOrd="0" presId="urn:microsoft.com/office/officeart/2019/1/layout/PeoplePortraitsList"/>
    <dgm:cxn modelId="{9C71240B-DA73-4B84-9CF6-6F511595EC23}" type="presParOf" srcId="{D5C9CF54-A3DB-4262-A188-C006BBF08A29}" destId="{51349271-76B0-4CC0-A678-325A9A4D3475}" srcOrd="2" destOrd="0" presId="urn:microsoft.com/office/officeart/2019/1/layout/PeoplePortraitsList"/>
    <dgm:cxn modelId="{4C162BA8-3FD5-4476-AB1E-5C2A844D1811}" type="presParOf" srcId="{D5C9CF54-A3DB-4262-A188-C006BBF08A29}" destId="{9B5C14B8-8D61-4009-9F8C-194486F530FA}" srcOrd="3" destOrd="0" presId="urn:microsoft.com/office/officeart/2019/1/layout/PeoplePortraitsList"/>
    <dgm:cxn modelId="{654C2291-2A67-43EA-B673-51A19663A223}" type="presParOf" srcId="{D5C9CF54-A3DB-4262-A188-C006BBF08A29}" destId="{7C23080D-6185-431F-BAF8-5277AA3C0E29}" srcOrd="4" destOrd="0" presId="urn:microsoft.com/office/officeart/2019/1/layout/PeoplePortraitsList"/>
    <dgm:cxn modelId="{806B3C7D-3302-47C5-8B93-B8D8C58A0E45}" type="presParOf" srcId="{D5C9CF54-A3DB-4262-A188-C006BBF08A29}" destId="{EE420F84-477D-4635-BEF8-66426E9A259D}" srcOrd="5" destOrd="0" presId="urn:microsoft.com/office/officeart/2019/1/layout/PeoplePortraitsList"/>
    <dgm:cxn modelId="{3715CF31-FDE5-4CE0-B37E-8FFBB3E17556}" type="presParOf" srcId="{D5C9CF54-A3DB-4262-A188-C006BBF08A29}" destId="{DB61A93F-5AE0-4A97-AFE4-E1EA7F61D044}" srcOrd="6" destOrd="0" presId="urn:microsoft.com/office/officeart/2019/1/layout/PeoplePortraitsList"/>
    <dgm:cxn modelId="{9E5EEC4B-D986-4680-81C1-33F156F3C191}" type="presParOf" srcId="{BF30E86D-EAFC-44CE-B56C-D7C5EC7742F3}" destId="{12CF4D9C-4B44-4BC8-B1C0-94996F7742E5}" srcOrd="7" destOrd="0" presId="urn:microsoft.com/office/officeart/2019/1/layout/PeoplePortraitsList"/>
    <dgm:cxn modelId="{38012C59-6F03-4AFB-A59F-66144A2C9FCE}" type="presParOf" srcId="{BF30E86D-EAFC-44CE-B56C-D7C5EC7742F3}" destId="{C85964BD-89B6-4F65-A316-8A62966176F6}" srcOrd="8" destOrd="0" presId="urn:microsoft.com/office/officeart/2019/1/layout/PeoplePortraitsList"/>
    <dgm:cxn modelId="{42CC5BB6-4E48-4487-BD5C-8B3E0EDFE9DC}" type="presParOf" srcId="{C85964BD-89B6-4F65-A316-8A62966176F6}" destId="{BDE19982-983D-4F9B-91E6-43109907E7E5}" srcOrd="0" destOrd="0" presId="urn:microsoft.com/office/officeart/2019/1/layout/PeoplePortraitsList"/>
    <dgm:cxn modelId="{728E9A64-B8FA-4CE9-9D3F-1777DAD49F79}" type="presParOf" srcId="{C85964BD-89B6-4F65-A316-8A62966176F6}" destId="{4D5DE752-A643-4340-B72E-4CF09F556335}" srcOrd="1" destOrd="0" presId="urn:microsoft.com/office/officeart/2019/1/layout/PeoplePortraitsList"/>
    <dgm:cxn modelId="{3D7FBDD5-5C3B-46D7-BC4A-C3F707F9F2E7}" type="presParOf" srcId="{C85964BD-89B6-4F65-A316-8A62966176F6}" destId="{BF528C84-74F6-4EAE-93A7-71CE133F6AB9}" srcOrd="2" destOrd="0" presId="urn:microsoft.com/office/officeart/2019/1/layout/PeoplePortraitsList"/>
    <dgm:cxn modelId="{E8CBE007-ED80-46FB-B1CA-1BAD8FF11210}" type="presParOf" srcId="{C85964BD-89B6-4F65-A316-8A62966176F6}" destId="{EB82E480-B6FC-4A40-A19C-F87362824F4C}" srcOrd="3" destOrd="0" presId="urn:microsoft.com/office/officeart/2019/1/layout/PeoplePortraitsList"/>
    <dgm:cxn modelId="{31D31A99-0DA0-4493-9371-9EC2BB8CBF08}" type="presParOf" srcId="{C85964BD-89B6-4F65-A316-8A62966176F6}" destId="{3AF94233-E0DD-4116-9A0D-F8FCDD16926E}" srcOrd="4" destOrd="0" presId="urn:microsoft.com/office/officeart/2019/1/layout/PeoplePortraitsList"/>
    <dgm:cxn modelId="{B83D7723-0884-468A-8DBC-7CA4CDC2AE44}" type="presParOf" srcId="{C85964BD-89B6-4F65-A316-8A62966176F6}" destId="{84541CE8-F20E-4F6E-AF7F-F841541D9E5C}" srcOrd="5" destOrd="0" presId="urn:microsoft.com/office/officeart/2019/1/layout/PeoplePortraitsList"/>
    <dgm:cxn modelId="{0CF81EA3-5F58-4E01-82FB-499EA0A49C9E}" type="presParOf" srcId="{C85964BD-89B6-4F65-A316-8A62966176F6}" destId="{545E2D9E-EBB1-4C3A-BB12-F6EA917C7CC5}" srcOrd="6" destOrd="0" presId="urn:microsoft.com/office/officeart/2019/1/layout/PeoplePortraitsList"/>
    <dgm:cxn modelId="{495592BE-303A-45C0-8DB4-74F78163D50E}" type="presParOf" srcId="{BF30E86D-EAFC-44CE-B56C-D7C5EC7742F3}" destId="{80B36B81-0108-417C-A7A4-6CD846CF8731}" srcOrd="9" destOrd="0" presId="urn:microsoft.com/office/officeart/2019/1/layout/PeoplePortraitsList"/>
    <dgm:cxn modelId="{81B57D69-5C42-4F66-AC25-3816FC4FF38B}" type="presParOf" srcId="{BF30E86D-EAFC-44CE-B56C-D7C5EC7742F3}" destId="{97B6C75F-1827-4D0F-84A7-8342155615B5}" srcOrd="10" destOrd="0" presId="urn:microsoft.com/office/officeart/2019/1/layout/PeoplePortraitsList"/>
    <dgm:cxn modelId="{904E778D-90EC-41D7-84BE-9D33C5950EE1}" type="presParOf" srcId="{97B6C75F-1827-4D0F-84A7-8342155615B5}" destId="{42FDAB82-E019-4F41-8054-5680B8DFA4C7}" srcOrd="0" destOrd="0" presId="urn:microsoft.com/office/officeart/2019/1/layout/PeoplePortraitsList"/>
    <dgm:cxn modelId="{C5B36D41-99B0-41A5-90BC-2887D9081EF8}" type="presParOf" srcId="{97B6C75F-1827-4D0F-84A7-8342155615B5}" destId="{1977C9D1-62B7-44A1-97AF-4DB1DA51D5BA}" srcOrd="1" destOrd="0" presId="urn:microsoft.com/office/officeart/2019/1/layout/PeoplePortraitsList"/>
    <dgm:cxn modelId="{C384B531-349D-4793-8555-55F66C383DA4}" type="presParOf" srcId="{97B6C75F-1827-4D0F-84A7-8342155615B5}" destId="{01F134CD-25FD-408B-8ADC-6F48A4D9960B}" srcOrd="2" destOrd="0" presId="urn:microsoft.com/office/officeart/2019/1/layout/PeoplePortraitsList"/>
    <dgm:cxn modelId="{F2B75AD0-6D88-4B55-B10C-7315DEDA011B}" type="presParOf" srcId="{97B6C75F-1827-4D0F-84A7-8342155615B5}" destId="{8ADA0F44-1B4A-40D6-A105-D50CCFD54BE9}" srcOrd="3" destOrd="0" presId="urn:microsoft.com/office/officeart/2019/1/layout/PeoplePortraitsList"/>
    <dgm:cxn modelId="{3C15C6FD-648D-4A96-BCCE-B5F44EC7C3C5}" type="presParOf" srcId="{97B6C75F-1827-4D0F-84A7-8342155615B5}" destId="{37B23C47-2204-4DE2-B956-B500795989EC}" srcOrd="4" destOrd="0" presId="urn:microsoft.com/office/officeart/2019/1/layout/PeoplePortraitsList"/>
    <dgm:cxn modelId="{460D5CC5-BA49-45C2-9BE0-AA44478FAC9D}" type="presParOf" srcId="{97B6C75F-1827-4D0F-84A7-8342155615B5}" destId="{306B9717-BA92-46AB-82C3-B4E95E430173}" srcOrd="5" destOrd="0" presId="urn:microsoft.com/office/officeart/2019/1/layout/PeoplePortraitsList"/>
    <dgm:cxn modelId="{0BF1FB02-715B-4717-98CA-48B95BDDA01E}" type="presParOf" srcId="{97B6C75F-1827-4D0F-84A7-8342155615B5}" destId="{F0EA3147-87B0-41D4-B80D-99E779F22947}"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117716" y="2192917"/>
          <a:ext cx="2419201" cy="183768"/>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0" y="3494402"/>
          <a:ext cx="2297105" cy="80640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rtlCol="0" anchor="ctr" anchorCtr="0">
          <a:noAutofit/>
        </a:bodyPr>
        <a:lstStyle/>
        <a:p>
          <a:pPr marL="0" lvl="0" indent="0" algn="ctr" defTabSz="889000" rtl="0">
            <a:lnSpc>
              <a:spcPct val="90000"/>
            </a:lnSpc>
            <a:spcBef>
              <a:spcPct val="0"/>
            </a:spcBef>
            <a:spcAft>
              <a:spcPct val="35000"/>
            </a:spcAft>
            <a:buNone/>
          </a:pPr>
          <a:r>
            <a:rPr lang="es-ES" sz="2000" kern="1200" noProof="0" dirty="0"/>
            <a:t>1940’s</a:t>
          </a:r>
        </a:p>
      </dsp:txBody>
      <dsp:txXfrm>
        <a:off x="0" y="3494402"/>
        <a:ext cx="2196305" cy="806400"/>
      </dsp:txXfrm>
    </dsp:sp>
    <dsp:sp modelId="{810D7AA7-A541-4507-BE7F-36CCF210089F}">
      <dsp:nvSpPr>
        <dsp:cNvPr id="0" name=""/>
        <dsp:cNvSpPr/>
      </dsp:nvSpPr>
      <dsp:spPr>
        <a:xfrm>
          <a:off x="183768" y="1185461"/>
          <a:ext cx="1865249" cy="1779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s-MX" sz="1200" b="0" i="0" kern="1200" dirty="0">
              <a:solidFill>
                <a:schemeClr val="bg1"/>
              </a:solidFill>
              <a:latin typeface="+mj-lt"/>
            </a:rPr>
            <a:t>El origen de la realidad virtual se remonta a la Segunda Guerra Mundial. La Marina de Guerra de Estados Unidos contacta con el MIT para la posible creación de un simulador de vuelo apto para el entrenamiento de pilotos de bombarderos.</a:t>
          </a:r>
          <a:endParaRPr lang="es-MX" sz="1200" b="0" i="1" kern="1200" dirty="0">
            <a:solidFill>
              <a:schemeClr val="bg1"/>
            </a:solidFill>
            <a:latin typeface="+mj-lt"/>
          </a:endParaRPr>
        </a:p>
      </dsp:txBody>
      <dsp:txXfrm>
        <a:off x="183768" y="1185461"/>
        <a:ext cx="1865249" cy="1779480"/>
      </dsp:txXfrm>
    </dsp:sp>
    <dsp:sp modelId="{E41E7729-FD3F-426D-804C-45BD60BD762D}">
      <dsp:nvSpPr>
        <dsp:cNvPr id="0" name=""/>
        <dsp:cNvSpPr/>
      </dsp:nvSpPr>
      <dsp:spPr>
        <a:xfrm rot="5400000">
          <a:off x="1066688" y="2192917"/>
          <a:ext cx="2419201" cy="183768"/>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184404" y="3494402"/>
          <a:ext cx="2297105" cy="80640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rtlCol="0" anchor="ctr" anchorCtr="0">
          <a:noAutofit/>
        </a:bodyPr>
        <a:lstStyle/>
        <a:p>
          <a:pPr marL="0" lvl="0" indent="0" algn="ctr" defTabSz="889000" rtl="0">
            <a:lnSpc>
              <a:spcPct val="90000"/>
            </a:lnSpc>
            <a:spcBef>
              <a:spcPct val="0"/>
            </a:spcBef>
            <a:spcAft>
              <a:spcPct val="35000"/>
            </a:spcAft>
            <a:buNone/>
          </a:pPr>
          <a:r>
            <a:rPr lang="es-ES" sz="2000" kern="1200" noProof="0" dirty="0"/>
            <a:t>1968</a:t>
          </a:r>
        </a:p>
      </dsp:txBody>
      <dsp:txXfrm>
        <a:off x="2386004" y="3494402"/>
        <a:ext cx="1893905" cy="806400"/>
      </dsp:txXfrm>
    </dsp:sp>
    <dsp:sp modelId="{5E07F9E4-149C-4A89-848F-4ABDD305F0C5}">
      <dsp:nvSpPr>
        <dsp:cNvPr id="0" name=""/>
        <dsp:cNvSpPr/>
      </dsp:nvSpPr>
      <dsp:spPr>
        <a:xfrm>
          <a:off x="2368173" y="1185461"/>
          <a:ext cx="1865249" cy="1779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s-MX" sz="1200" kern="1200" dirty="0">
              <a:solidFill>
                <a:schemeClr val="bg1"/>
              </a:solidFill>
              <a:latin typeface="Univers"/>
              <a:ea typeface="+mn-ea"/>
              <a:cs typeface="+mn-cs"/>
            </a:rPr>
            <a:t>Ivan </a:t>
          </a:r>
          <a:r>
            <a:rPr lang="es-MX" sz="1200" kern="1200" dirty="0" err="1">
              <a:solidFill>
                <a:schemeClr val="bg1"/>
              </a:solidFill>
              <a:latin typeface="Univers"/>
              <a:ea typeface="+mn-ea"/>
              <a:cs typeface="+mn-cs"/>
            </a:rPr>
            <a:t>Suttherland</a:t>
          </a:r>
          <a:r>
            <a:rPr lang="es-MX" sz="1200" kern="1200" dirty="0">
              <a:solidFill>
                <a:schemeClr val="bg1"/>
              </a:solidFill>
              <a:latin typeface="Univers"/>
              <a:ea typeface="+mn-ea"/>
              <a:cs typeface="+mn-cs"/>
            </a:rPr>
            <a:t> desde el MIT creó </a:t>
          </a:r>
          <a:r>
            <a:rPr lang="es-MX" sz="1200" kern="1200" dirty="0" err="1">
              <a:solidFill>
                <a:schemeClr val="bg1"/>
              </a:solidFill>
              <a:latin typeface="Univers"/>
              <a:ea typeface="+mn-ea"/>
              <a:cs typeface="+mn-cs"/>
            </a:rPr>
            <a:t>The</a:t>
          </a:r>
          <a:r>
            <a:rPr lang="es-MX" sz="1200" kern="1200" dirty="0">
              <a:solidFill>
                <a:schemeClr val="bg1"/>
              </a:solidFill>
              <a:latin typeface="Univers"/>
              <a:ea typeface="+mn-ea"/>
              <a:cs typeface="+mn-cs"/>
            </a:rPr>
            <a:t> </a:t>
          </a:r>
          <a:r>
            <a:rPr lang="es-MX" sz="1200" kern="1200" dirty="0" err="1">
              <a:solidFill>
                <a:schemeClr val="bg1"/>
              </a:solidFill>
              <a:latin typeface="Univers"/>
              <a:ea typeface="+mn-ea"/>
              <a:cs typeface="+mn-cs"/>
            </a:rPr>
            <a:t>Sword</a:t>
          </a:r>
          <a:r>
            <a:rPr lang="es-MX" sz="1200" kern="1200" dirty="0">
              <a:solidFill>
                <a:schemeClr val="bg1"/>
              </a:solidFill>
              <a:latin typeface="Univers"/>
              <a:ea typeface="+mn-ea"/>
              <a:cs typeface="+mn-cs"/>
            </a:rPr>
            <a:t> of </a:t>
          </a:r>
          <a:r>
            <a:rPr lang="es-MX" sz="1200" kern="1200" dirty="0" err="1">
              <a:solidFill>
                <a:schemeClr val="bg1"/>
              </a:solidFill>
              <a:latin typeface="Univers"/>
              <a:ea typeface="+mn-ea"/>
              <a:cs typeface="+mn-cs"/>
            </a:rPr>
            <a:t>Damacles</a:t>
          </a:r>
          <a:r>
            <a:rPr lang="es-MX" sz="1200" kern="1200" dirty="0">
              <a:solidFill>
                <a:schemeClr val="bg1"/>
              </a:solidFill>
              <a:latin typeface="Univers"/>
              <a:ea typeface="+mn-ea"/>
              <a:cs typeface="+mn-cs"/>
            </a:rPr>
            <a:t>… el autentico precursor de las actuales gafas de realidad virtual.</a:t>
          </a:r>
          <a:endParaRPr lang="es-ES" sz="1200" kern="1200" noProof="0" dirty="0">
            <a:solidFill>
              <a:schemeClr val="bg1"/>
            </a:solidFill>
          </a:endParaRPr>
        </a:p>
      </dsp:txBody>
      <dsp:txXfrm>
        <a:off x="2368173" y="1185461"/>
        <a:ext cx="1865249" cy="1779480"/>
      </dsp:txXfrm>
    </dsp:sp>
    <dsp:sp modelId="{473F2067-7126-4D56-A328-5A8CFD3D8D52}">
      <dsp:nvSpPr>
        <dsp:cNvPr id="0" name=""/>
        <dsp:cNvSpPr/>
      </dsp:nvSpPr>
      <dsp:spPr>
        <a:xfrm rot="5400000">
          <a:off x="3248938" y="2192917"/>
          <a:ext cx="2419201" cy="183768"/>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366655" y="3494402"/>
          <a:ext cx="2297105" cy="80640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rtlCol="0" anchor="ctr" anchorCtr="0">
          <a:noAutofit/>
        </a:bodyPr>
        <a:lstStyle/>
        <a:p>
          <a:pPr marL="0" lvl="0" indent="0" algn="ctr" defTabSz="889000" rtl="0">
            <a:lnSpc>
              <a:spcPct val="90000"/>
            </a:lnSpc>
            <a:spcBef>
              <a:spcPct val="0"/>
            </a:spcBef>
            <a:spcAft>
              <a:spcPct val="35000"/>
            </a:spcAft>
            <a:buNone/>
          </a:pPr>
          <a:r>
            <a:rPr lang="es-ES" sz="2000" kern="1200" noProof="0" dirty="0"/>
            <a:t>1995</a:t>
          </a:r>
        </a:p>
      </dsp:txBody>
      <dsp:txXfrm>
        <a:off x="4568255" y="3494402"/>
        <a:ext cx="1893905" cy="806400"/>
      </dsp:txXfrm>
    </dsp:sp>
    <dsp:sp modelId="{FD7B29F2-0D66-4B4B-BC8A-82DA23575305}">
      <dsp:nvSpPr>
        <dsp:cNvPr id="0" name=""/>
        <dsp:cNvSpPr/>
      </dsp:nvSpPr>
      <dsp:spPr>
        <a:xfrm>
          <a:off x="4550423" y="1185461"/>
          <a:ext cx="1865249" cy="1779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s-MX" sz="1200" kern="1200" dirty="0">
              <a:solidFill>
                <a:schemeClr val="bg1"/>
              </a:solidFill>
              <a:latin typeface="Univers"/>
              <a:ea typeface="+mn-ea"/>
              <a:cs typeface="+mn-cs"/>
            </a:rPr>
            <a:t>Esto ocasionó que Nintendo lanzara al mercado en 1995 su consola de videojuegos Virtual Boy</a:t>
          </a:r>
          <a:r>
            <a:rPr lang="es-ES" sz="1200" kern="1200" noProof="0" dirty="0">
              <a:solidFill>
                <a:schemeClr val="bg1"/>
              </a:solidFill>
              <a:latin typeface="Univers"/>
              <a:ea typeface="+mn-ea"/>
              <a:cs typeface="+mn-cs"/>
            </a:rPr>
            <a:t>.</a:t>
          </a:r>
          <a:r>
            <a:rPr lang="es-MX" sz="1200" kern="1200" dirty="0">
              <a:solidFill>
                <a:schemeClr val="bg1"/>
              </a:solidFill>
              <a:latin typeface="Univers"/>
              <a:ea typeface="+mn-ea"/>
              <a:cs typeface="+mn-cs"/>
            </a:rPr>
            <a:t> La consola usaba un proyector al estilo de gafas de realidad virtual para crear un efecto 3D, aunque monocromático. </a:t>
          </a:r>
          <a:r>
            <a:rPr lang="es-ES" sz="1100" b="0" i="0" u="none" kern="1200" noProof="0" dirty="0">
              <a:solidFill>
                <a:schemeClr val="bg1"/>
              </a:solidFill>
            </a:rPr>
            <a:t> </a:t>
          </a:r>
          <a:endParaRPr lang="es-ES" sz="1100" kern="1200" noProof="0" dirty="0">
            <a:solidFill>
              <a:schemeClr val="bg1"/>
            </a:solidFill>
          </a:endParaRPr>
        </a:p>
      </dsp:txBody>
      <dsp:txXfrm>
        <a:off x="4550423" y="1185461"/>
        <a:ext cx="1865249" cy="1779480"/>
      </dsp:txXfrm>
    </dsp:sp>
    <dsp:sp modelId="{2377F551-4CF6-4656-B644-60A7FC1B0F64}">
      <dsp:nvSpPr>
        <dsp:cNvPr id="0" name=""/>
        <dsp:cNvSpPr/>
      </dsp:nvSpPr>
      <dsp:spPr>
        <a:xfrm rot="5400000">
          <a:off x="5431188" y="2192917"/>
          <a:ext cx="2419201" cy="183768"/>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6548905" y="3494402"/>
          <a:ext cx="2297105" cy="80640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rtlCol="0" anchor="ctr" anchorCtr="0">
          <a:noAutofit/>
        </a:bodyPr>
        <a:lstStyle/>
        <a:p>
          <a:pPr marL="0" lvl="0" indent="0" algn="ctr" defTabSz="889000" rtl="0">
            <a:lnSpc>
              <a:spcPct val="90000"/>
            </a:lnSpc>
            <a:spcBef>
              <a:spcPct val="0"/>
            </a:spcBef>
            <a:spcAft>
              <a:spcPct val="35000"/>
            </a:spcAft>
            <a:buNone/>
          </a:pPr>
          <a:r>
            <a:rPr lang="es-ES" sz="2000" kern="1200" noProof="0" dirty="0"/>
            <a:t>2012</a:t>
          </a:r>
        </a:p>
      </dsp:txBody>
      <dsp:txXfrm>
        <a:off x="6750505" y="3494402"/>
        <a:ext cx="1893905" cy="806400"/>
      </dsp:txXfrm>
    </dsp:sp>
    <dsp:sp modelId="{1F1B09A6-DA7E-41D1-B8A6-E3B6E775E5C1}">
      <dsp:nvSpPr>
        <dsp:cNvPr id="0" name=""/>
        <dsp:cNvSpPr/>
      </dsp:nvSpPr>
      <dsp:spPr>
        <a:xfrm>
          <a:off x="6732674" y="1185461"/>
          <a:ext cx="1865249" cy="1779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s-MX" sz="1200" kern="1200" dirty="0">
              <a:solidFill>
                <a:schemeClr val="bg1"/>
              </a:solidFill>
              <a:latin typeface="Univers"/>
              <a:ea typeface="+mn-ea"/>
              <a:cs typeface="+mn-cs"/>
            </a:rPr>
            <a:t>La revolución actual, llega cuando el joven californiano Palmer </a:t>
          </a:r>
          <a:r>
            <a:rPr lang="es-MX" sz="1200" kern="1200" dirty="0" err="1">
              <a:solidFill>
                <a:schemeClr val="bg1"/>
              </a:solidFill>
              <a:latin typeface="Univers"/>
              <a:ea typeface="+mn-ea"/>
              <a:cs typeface="+mn-cs"/>
            </a:rPr>
            <a:t>Luckey</a:t>
          </a:r>
          <a:r>
            <a:rPr lang="es-MX" sz="1200" kern="1200" dirty="0">
              <a:solidFill>
                <a:schemeClr val="bg1"/>
              </a:solidFill>
              <a:latin typeface="Univers"/>
              <a:ea typeface="+mn-ea"/>
              <a:cs typeface="+mn-cs"/>
            </a:rPr>
            <a:t> vuelve a poner de actualidad a la realidad virtual, al conseguir construir un prototipo de gafas financiadas a través de la plataforma de crowdfunding Kickstarter.</a:t>
          </a:r>
          <a:endParaRPr lang="es-ES" sz="1200" kern="1200" noProof="0" dirty="0">
            <a:solidFill>
              <a:schemeClr val="bg1"/>
            </a:solidFill>
            <a:latin typeface="Univers"/>
            <a:ea typeface="+mn-ea"/>
            <a:cs typeface="+mn-cs"/>
          </a:endParaRPr>
        </a:p>
      </dsp:txBody>
      <dsp:txXfrm>
        <a:off x="6732674" y="1185461"/>
        <a:ext cx="1865249" cy="1779480"/>
      </dsp:txXfrm>
    </dsp:sp>
    <dsp:sp modelId="{E2C584B7-5B6E-4F6E-A7B8-E679FEF7BC4D}">
      <dsp:nvSpPr>
        <dsp:cNvPr id="0" name=""/>
        <dsp:cNvSpPr/>
      </dsp:nvSpPr>
      <dsp:spPr>
        <a:xfrm rot="5400000">
          <a:off x="7613439" y="2192917"/>
          <a:ext cx="2419201" cy="183768"/>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8731155" y="3494402"/>
          <a:ext cx="2297105" cy="80640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rtlCol="0" anchor="ctr" anchorCtr="0">
          <a:noAutofit/>
        </a:bodyPr>
        <a:lstStyle/>
        <a:p>
          <a:pPr marL="0" lvl="0" indent="0" algn="ctr" defTabSz="889000" rtl="0">
            <a:lnSpc>
              <a:spcPct val="90000"/>
            </a:lnSpc>
            <a:spcBef>
              <a:spcPct val="0"/>
            </a:spcBef>
            <a:spcAft>
              <a:spcPct val="35000"/>
            </a:spcAft>
            <a:buNone/>
          </a:pPr>
          <a:r>
            <a:rPr lang="es-ES" sz="2000" kern="1200" noProof="0" dirty="0"/>
            <a:t>Actualidad</a:t>
          </a:r>
        </a:p>
      </dsp:txBody>
      <dsp:txXfrm>
        <a:off x="8932755" y="3494402"/>
        <a:ext cx="1893905" cy="806400"/>
      </dsp:txXfrm>
    </dsp:sp>
    <dsp:sp modelId="{B73D2BBA-574C-491E-A31C-8B6EA5CC871A}">
      <dsp:nvSpPr>
        <dsp:cNvPr id="0" name=""/>
        <dsp:cNvSpPr/>
      </dsp:nvSpPr>
      <dsp:spPr>
        <a:xfrm>
          <a:off x="8914924" y="1185461"/>
          <a:ext cx="1865249" cy="1779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s-ES" sz="1200" b="0" i="0" u="none" kern="1200" noProof="0" dirty="0">
              <a:solidFill>
                <a:schemeClr val="bg1"/>
              </a:solidFill>
            </a:rPr>
            <a:t>Actualmente se utiliza en diversas áreas, como lo pueden llegar a ser el arte, educación, entretenimiento y videojuegos, aunque se cree que va a llegar a utilizarse en una escala mucha mayor a la actual</a:t>
          </a:r>
          <a:endParaRPr lang="es-ES" sz="1200" kern="1200" noProof="0" dirty="0">
            <a:solidFill>
              <a:schemeClr val="bg1"/>
            </a:solidFill>
          </a:endParaRPr>
        </a:p>
      </dsp:txBody>
      <dsp:txXfrm>
        <a:off x="8914924" y="1185461"/>
        <a:ext cx="1865249" cy="1779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273" y="460948"/>
          <a:ext cx="1582012" cy="246888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84335" y="3081438"/>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s-ES" sz="1500" kern="1200" noProof="0" dirty="0">
              <a:solidFill>
                <a:schemeClr val="bg1"/>
              </a:solidFill>
            </a:rPr>
            <a:t>Ignacio </a:t>
          </a:r>
          <a:br>
            <a:rPr lang="es-ES" sz="1500" kern="1200" noProof="0" dirty="0">
              <a:solidFill>
                <a:schemeClr val="bg1"/>
              </a:solidFill>
            </a:rPr>
          </a:br>
          <a:r>
            <a:rPr lang="es-ES" sz="1500" kern="1200" noProof="0" dirty="0">
              <a:solidFill>
                <a:schemeClr val="bg1"/>
              </a:solidFill>
            </a:rPr>
            <a:t>Calvo</a:t>
          </a:r>
        </a:p>
      </dsp:txBody>
      <dsp:txXfrm>
        <a:off x="184335" y="3081438"/>
        <a:ext cx="1213888" cy="487349"/>
      </dsp:txXfrm>
    </dsp:sp>
    <dsp:sp modelId="{7D166BBB-55AF-452C-B9A0-94A1EE55FF4F}">
      <dsp:nvSpPr>
        <dsp:cNvPr id="0" name=""/>
        <dsp:cNvSpPr/>
      </dsp:nvSpPr>
      <dsp:spPr>
        <a:xfrm>
          <a:off x="184335" y="3416310"/>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1794716" y="460948"/>
          <a:ext cx="1582012" cy="2468883"/>
        </a:xfrm>
        <a:prstGeom prst="rect">
          <a:avLst/>
        </a:prstGeom>
        <a:blipFill rotWithShape="0">
          <a:blip xmlns:r="http://schemas.openxmlformats.org/officeDocument/2006/relationships" r:embed="rId2"/>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1978778" y="3081438"/>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s-ES" sz="1500" kern="1200" noProof="0" dirty="0" err="1">
              <a:solidFill>
                <a:schemeClr val="bg1"/>
              </a:solidFill>
            </a:rPr>
            <a:t>Keila</a:t>
          </a:r>
          <a:r>
            <a:rPr lang="es-ES" sz="1500" kern="1200" noProof="0" dirty="0">
              <a:solidFill>
                <a:schemeClr val="bg1"/>
              </a:solidFill>
            </a:rPr>
            <a:t>    Álvarez</a:t>
          </a:r>
        </a:p>
      </dsp:txBody>
      <dsp:txXfrm>
        <a:off x="1978778" y="3081438"/>
        <a:ext cx="1213888" cy="487349"/>
      </dsp:txXfrm>
    </dsp:sp>
    <dsp:sp modelId="{1223E777-77CB-4A9A-BF21-12B513842696}">
      <dsp:nvSpPr>
        <dsp:cNvPr id="0" name=""/>
        <dsp:cNvSpPr/>
      </dsp:nvSpPr>
      <dsp:spPr>
        <a:xfrm>
          <a:off x="1978778" y="3416310"/>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3589159" y="460948"/>
          <a:ext cx="1582012" cy="2468883"/>
        </a:xfrm>
        <a:prstGeom prst="rect">
          <a:avLst/>
        </a:prstGeom>
        <a:blipFill rotWithShape="0">
          <a:blip xmlns:r="http://schemas.openxmlformats.org/officeDocument/2006/relationships" r:embed="rId3"/>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3773221" y="3081438"/>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s-ES" sz="1500" kern="1200" noProof="0" dirty="0">
              <a:solidFill>
                <a:schemeClr val="bg1"/>
              </a:solidFill>
            </a:rPr>
            <a:t>Tomás    Crotti</a:t>
          </a:r>
        </a:p>
      </dsp:txBody>
      <dsp:txXfrm>
        <a:off x="3773221" y="3081438"/>
        <a:ext cx="1213888" cy="487349"/>
      </dsp:txXfrm>
    </dsp:sp>
    <dsp:sp modelId="{5A7600AF-A34B-4D03-B3D6-B3C760AE8E06}">
      <dsp:nvSpPr>
        <dsp:cNvPr id="0" name=""/>
        <dsp:cNvSpPr/>
      </dsp:nvSpPr>
      <dsp:spPr>
        <a:xfrm>
          <a:off x="2881122" y="3014866"/>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383602" y="460948"/>
          <a:ext cx="1582012" cy="2468883"/>
        </a:xfrm>
        <a:prstGeom prst="rect">
          <a:avLst/>
        </a:prstGeom>
        <a:blipFill rotWithShape="0">
          <a:blip xmlns:r="http://schemas.openxmlformats.org/officeDocument/2006/relationships" r:embed="rId4"/>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67664" y="3081438"/>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66750">
            <a:lnSpc>
              <a:spcPct val="100000"/>
            </a:lnSpc>
            <a:spcBef>
              <a:spcPct val="0"/>
            </a:spcBef>
            <a:spcAft>
              <a:spcPct val="35000"/>
            </a:spcAft>
            <a:buNone/>
            <a:defRPr b="1" spc="20">
              <a:latin typeface="+mj-lt"/>
            </a:defRPr>
          </a:pPr>
          <a:r>
            <a:rPr lang="es-ES" sz="1500" kern="1200" noProof="0" dirty="0">
              <a:solidFill>
                <a:schemeClr val="bg1"/>
              </a:solidFill>
            </a:rPr>
            <a:t>Mauricio  </a:t>
          </a:r>
          <a:r>
            <a:rPr lang="es-ES" sz="1500" kern="1200" noProof="0" dirty="0" err="1">
              <a:solidFill>
                <a:schemeClr val="bg1"/>
              </a:solidFill>
            </a:rPr>
            <a:t>Jimenez</a:t>
          </a:r>
          <a:endParaRPr lang="es-ES" sz="1500" kern="1200" noProof="0" dirty="0">
            <a:solidFill>
              <a:schemeClr val="bg1"/>
            </a:solidFill>
          </a:endParaRPr>
        </a:p>
      </dsp:txBody>
      <dsp:txXfrm>
        <a:off x="5567664" y="3081438"/>
        <a:ext cx="1213888" cy="487349"/>
      </dsp:txXfrm>
    </dsp:sp>
    <dsp:sp modelId="{EE420F84-477D-4635-BEF8-66426E9A259D}">
      <dsp:nvSpPr>
        <dsp:cNvPr id="0" name=""/>
        <dsp:cNvSpPr/>
      </dsp:nvSpPr>
      <dsp:spPr>
        <a:xfrm>
          <a:off x="5712627" y="3126378"/>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 modelId="{4D5DE752-A643-4340-B72E-4CF09F556335}">
      <dsp:nvSpPr>
        <dsp:cNvPr id="0" name=""/>
        <dsp:cNvSpPr/>
      </dsp:nvSpPr>
      <dsp:spPr>
        <a:xfrm>
          <a:off x="7159825" y="449093"/>
          <a:ext cx="1749031" cy="2492592"/>
        </a:xfrm>
        <a:prstGeom prst="rect">
          <a:avLst/>
        </a:prstGeom>
        <a:blipFill rotWithShape="0">
          <a:blip xmlns:r="http://schemas.openxmlformats.org/officeDocument/2006/relationships" r:embed="rId5"/>
          <a:stretch>
            <a:fillRect/>
          </a:stretch>
        </a:blipFill>
        <a:ln w="12700" cap="flat" cmpd="sng" algn="ctr">
          <a:noFill/>
          <a:prstDash val="solid"/>
          <a:miter lim="800000"/>
        </a:ln>
        <a:effectLst/>
      </dsp:spPr>
      <dsp:style>
        <a:lnRef idx="2">
          <a:schemeClr val="accent1"/>
        </a:lnRef>
        <a:fillRef idx="1">
          <a:schemeClr val="lt1"/>
        </a:fillRef>
        <a:effectRef idx="0">
          <a:schemeClr val="accent1"/>
        </a:effectRef>
        <a:fontRef idx="minor">
          <a:schemeClr val="dk1"/>
        </a:fontRef>
      </dsp:style>
    </dsp:sp>
    <dsp:sp modelId="{EB82E480-B6FC-4A40-A19C-F87362824F4C}">
      <dsp:nvSpPr>
        <dsp:cNvPr id="0" name=""/>
        <dsp:cNvSpPr/>
      </dsp:nvSpPr>
      <dsp:spPr>
        <a:xfrm>
          <a:off x="7467916" y="3086716"/>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endParaRPr lang="es-AR" sz="1500" kern="1200" dirty="0"/>
        </a:p>
      </dsp:txBody>
      <dsp:txXfrm>
        <a:off x="7467916" y="3086716"/>
        <a:ext cx="1213888" cy="487349"/>
      </dsp:txXfrm>
    </dsp:sp>
    <dsp:sp modelId="{84541CE8-F20E-4F6E-AF7F-F841541D9E5C}">
      <dsp:nvSpPr>
        <dsp:cNvPr id="0" name=""/>
        <dsp:cNvSpPr/>
      </dsp:nvSpPr>
      <dsp:spPr>
        <a:xfrm>
          <a:off x="7445617" y="3416310"/>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 modelId="{1977C9D1-62B7-44A1-97AF-4DB1DA51D5BA}">
      <dsp:nvSpPr>
        <dsp:cNvPr id="0" name=""/>
        <dsp:cNvSpPr/>
      </dsp:nvSpPr>
      <dsp:spPr>
        <a:xfrm>
          <a:off x="9139781" y="447064"/>
          <a:ext cx="1631405" cy="2461154"/>
        </a:xfrm>
        <a:prstGeom prst="rect">
          <a:avLst/>
        </a:prstGeom>
        <a:blipFill rotWithShape="0">
          <a:blip xmlns:r="http://schemas.openxmlformats.org/officeDocument/2006/relationships" r:embed="rId6"/>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DA0F44-1B4A-40D6-A105-D50CCFD54BE9}">
      <dsp:nvSpPr>
        <dsp:cNvPr id="0" name=""/>
        <dsp:cNvSpPr/>
      </dsp:nvSpPr>
      <dsp:spPr>
        <a:xfrm>
          <a:off x="9348266" y="2863690"/>
          <a:ext cx="121388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endParaRPr lang="es-AR" sz="1500" kern="1200"/>
        </a:p>
      </dsp:txBody>
      <dsp:txXfrm>
        <a:off x="9348266" y="2863690"/>
        <a:ext cx="1213888" cy="487349"/>
      </dsp:txXfrm>
    </dsp:sp>
    <dsp:sp modelId="{306B9717-BA92-46AB-82C3-B4E95E430173}">
      <dsp:nvSpPr>
        <dsp:cNvPr id="0" name=""/>
        <dsp:cNvSpPr/>
      </dsp:nvSpPr>
      <dsp:spPr>
        <a:xfrm>
          <a:off x="9392876" y="3092924"/>
          <a:ext cx="121388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Proceso cheurón de inicio con resaltado"/>
  <dgm:desc val="Se utiliza para mostrar una progresión; una línea de tiempo; pasos secuenciales en una tarea, proceso o flujo de trabajo; o para enfatizar movimiento o dirección. El texto de nivel 1 aparece dentro de una forma de cheurón, excepto la primera forma que es una forma principal, mientras que el texto de nivel 2 se muestra por encima de las formas de rectángulo invisible."/>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Lista de retratos de personas"/>
  <dgm:desc val="Lista de retratos de personas"/>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5878293-F3A4-4283-B929-138544CD84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4A92944D-E8F3-4C07-BC07-7564C0842A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D0BCF0-68F0-4F08-A0DE-34A7B09CDD8A}" type="datetime1">
              <a:rPr lang="es-ES" smtClean="0"/>
              <a:pPr/>
              <a:t>20/10/2022</a:t>
            </a:fld>
            <a:endParaRPr lang="es-ES" dirty="0"/>
          </a:p>
        </p:txBody>
      </p:sp>
      <p:sp>
        <p:nvSpPr>
          <p:cNvPr id="4" name="Marcador de pie de página 3">
            <a:extLst>
              <a:ext uri="{FF2B5EF4-FFF2-40B4-BE49-F238E27FC236}">
                <a16:creationId xmlns:a16="http://schemas.microsoft.com/office/drawing/2014/main" id="{2D9FA6F7-68B2-424B-B268-E53E978B01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D944A6FC-7A09-4A3B-A8DC-039754AE85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351E68-59A0-4C4A-9786-65729D3BFFEF}" type="slidenum">
              <a:rPr lang="es-ES" smtClean="0"/>
              <a:pPr/>
              <a:t>‹Nº›</a:t>
            </a:fld>
            <a:endParaRPr lang="es-ES"/>
          </a:p>
        </p:txBody>
      </p:sp>
    </p:spTree>
    <p:extLst>
      <p:ext uri="{BB962C8B-B14F-4D97-AF65-F5344CB8AC3E}">
        <p14:creationId xmlns:p14="http://schemas.microsoft.com/office/powerpoint/2010/main" val="37338126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8D6EB-2321-4D52-AF70-FA1A2FACF03F}" type="datetime1">
              <a:rPr lang="es-ES" smtClean="0"/>
              <a:pPr/>
              <a:t>20/10/2022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s-ES" noProof="0" smtClean="0"/>
              <a:pPr rtl="0"/>
              <a:t>‹Nº›</a:t>
            </a:fld>
            <a:endParaRPr lang="es-ES"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pPr rtl="0"/>
              <a:t>1</a:t>
            </a:fld>
            <a:endParaRPr lang="es-ES"/>
          </a:p>
        </p:txBody>
      </p:sp>
    </p:spTree>
    <p:extLst>
      <p:ext uri="{BB962C8B-B14F-4D97-AF65-F5344CB8AC3E}">
        <p14:creationId xmlns:p14="http://schemas.microsoft.com/office/powerpoint/2010/main" val="3164873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pPr rtl="0"/>
              <a:t>12</a:t>
            </a:fld>
            <a:endParaRPr lang="es-ES"/>
          </a:p>
        </p:txBody>
      </p:sp>
    </p:spTree>
    <p:extLst>
      <p:ext uri="{BB962C8B-B14F-4D97-AF65-F5344CB8AC3E}">
        <p14:creationId xmlns:p14="http://schemas.microsoft.com/office/powerpoint/2010/main" val="364727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pPr rtl="0"/>
              <a:t>2</a:t>
            </a:fld>
            <a:endParaRPr lang="es-ES"/>
          </a:p>
        </p:txBody>
      </p:sp>
    </p:spTree>
    <p:extLst>
      <p:ext uri="{BB962C8B-B14F-4D97-AF65-F5344CB8AC3E}">
        <p14:creationId xmlns:p14="http://schemas.microsoft.com/office/powerpoint/2010/main" val="4145234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pPr rtl="0"/>
              <a:t>3</a:t>
            </a:fld>
            <a:endParaRPr lang="es-ES"/>
          </a:p>
        </p:txBody>
      </p:sp>
    </p:spTree>
    <p:extLst>
      <p:ext uri="{BB962C8B-B14F-4D97-AF65-F5344CB8AC3E}">
        <p14:creationId xmlns:p14="http://schemas.microsoft.com/office/powerpoint/2010/main" val="1987618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pPr rtl="0"/>
              <a:t>4</a:t>
            </a:fld>
            <a:endParaRPr lang="es-ES"/>
          </a:p>
        </p:txBody>
      </p:sp>
    </p:spTree>
    <p:extLst>
      <p:ext uri="{BB962C8B-B14F-4D97-AF65-F5344CB8AC3E}">
        <p14:creationId xmlns:p14="http://schemas.microsoft.com/office/powerpoint/2010/main" val="1177936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pPr rtl="0"/>
              <a:t>5</a:t>
            </a:fld>
            <a:endParaRPr lang="es-ES"/>
          </a:p>
        </p:txBody>
      </p:sp>
    </p:spTree>
    <p:extLst>
      <p:ext uri="{BB962C8B-B14F-4D97-AF65-F5344CB8AC3E}">
        <p14:creationId xmlns:p14="http://schemas.microsoft.com/office/powerpoint/2010/main" val="3855415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pPr rtl="0"/>
              <a:t>6</a:t>
            </a:fld>
            <a:endParaRPr lang="es-ES"/>
          </a:p>
        </p:txBody>
      </p:sp>
    </p:spTree>
    <p:extLst>
      <p:ext uri="{BB962C8B-B14F-4D97-AF65-F5344CB8AC3E}">
        <p14:creationId xmlns:p14="http://schemas.microsoft.com/office/powerpoint/2010/main" val="3518295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pPr rtl="0"/>
              <a:t>7</a:t>
            </a:fld>
            <a:endParaRPr lang="es-ES"/>
          </a:p>
        </p:txBody>
      </p:sp>
    </p:spTree>
    <p:extLst>
      <p:ext uri="{BB962C8B-B14F-4D97-AF65-F5344CB8AC3E}">
        <p14:creationId xmlns:p14="http://schemas.microsoft.com/office/powerpoint/2010/main" val="514438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pPr rtl="0"/>
              <a:t>8</a:t>
            </a:fld>
            <a:endParaRPr lang="es-ES"/>
          </a:p>
        </p:txBody>
      </p:sp>
    </p:spTree>
    <p:extLst>
      <p:ext uri="{BB962C8B-B14F-4D97-AF65-F5344CB8AC3E}">
        <p14:creationId xmlns:p14="http://schemas.microsoft.com/office/powerpoint/2010/main" val="3766460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pPr rtl="0"/>
              <a:t>10</a:t>
            </a:fld>
            <a:endParaRPr lang="es-ES"/>
          </a:p>
        </p:txBody>
      </p:sp>
    </p:spTree>
    <p:extLst>
      <p:ext uri="{BB962C8B-B14F-4D97-AF65-F5344CB8AC3E}">
        <p14:creationId xmlns:p14="http://schemas.microsoft.com/office/powerpoint/2010/main" val="142755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cxnSp>
        <p:nvCxnSpPr>
          <p:cNvPr id="11" name="Conector rec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sp>
        <p:nvSpPr>
          <p:cNvPr id="5" name="Marcador de texto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
        <p:nvSpPr>
          <p:cNvPr id="15" name="Marcador de posición de texto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7" name="Marcador de contenido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s-ES" noProof="0"/>
              <a:t>Título</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Marcador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‹Nº›</a:t>
            </a:fld>
            <a:endParaRPr lang="es-ES"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s-ES" noProof="0"/>
              <a:t>Haga clic en el icono para agregar una imagen</a:t>
            </a:r>
          </a:p>
        </p:txBody>
      </p:sp>
      <p:sp>
        <p:nvSpPr>
          <p:cNvPr id="10" name="Marcador de posición de imagen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s-ES" noProof="0"/>
              <a:t>Haga clic en el icono para agregar una imagen</a:t>
            </a:r>
          </a:p>
        </p:txBody>
      </p:sp>
      <p:sp>
        <p:nvSpPr>
          <p:cNvPr id="11" name="Marcador de posición de imagen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el título">
    <p:spTree>
      <p:nvGrpSpPr>
        <p:cNvPr id="1" name=""/>
        <p:cNvGrpSpPr/>
        <p:nvPr/>
      </p:nvGrpSpPr>
      <p:grpSpPr>
        <a:xfrm>
          <a:off x="0" y="0"/>
          <a:ext cx="0" cy="0"/>
          <a:chOff x="0" y="0"/>
          <a:chExt cx="0" cy="0"/>
        </a:xfrm>
      </p:grpSpPr>
      <p:sp>
        <p:nvSpPr>
          <p:cNvPr id="33" name="Marcador de posición de imagen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2" name="Marcador de posición de imagen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1" name="Marcador de posición de imagen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0" name="Marcador de posición de imagen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ES" noProof="0" smtClean="0"/>
              <a:pPr rtl="0"/>
              <a:t>‹Nº›</a:t>
            </a:fld>
            <a:endParaRPr lang="es-ES" noProof="0"/>
          </a:p>
        </p:txBody>
      </p:sp>
      <p:sp>
        <p:nvSpPr>
          <p:cNvPr id="8" name="Grá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10" name="Grá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
        <p:nvSpPr>
          <p:cNvPr id="12" name="Grá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651517"/>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s-ES" noProof="0"/>
              <a:t>Haga clic para modificar los estilos de texto del patrón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s-ES" noProof="0" smtClean="0"/>
              <a:pPr rtl="0"/>
              <a:t>‹Nº›</a:t>
            </a:fld>
            <a:endParaRPr lang="es-ES" noProof="0"/>
          </a:p>
        </p:txBody>
      </p:sp>
      <p:cxnSp>
        <p:nvCxnSpPr>
          <p:cNvPr id="6" name="Conector rec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s-ES" noProof="0"/>
              <a:t>3/9/20XX</a:t>
            </a:r>
          </a:p>
        </p:txBody>
      </p:sp>
      <p:sp>
        <p:nvSpPr>
          <p:cNvPr id="3" name="Marcador de pie de página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s-ES" noProof="0"/>
              <a:t>Título de la presentación</a:t>
            </a:r>
          </a:p>
        </p:txBody>
      </p:sp>
      <p:sp>
        <p:nvSpPr>
          <p:cNvPr id="4" name="Marcador de número de diapositiva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s-ES" noProof="0" smtClean="0"/>
              <a:pPr rtl="0"/>
              <a:t>‹Nº›</a:t>
            </a:fld>
            <a:endParaRPr lang="es-ES" noProof="0"/>
          </a:p>
        </p:txBody>
      </p:sp>
      <p:cxnSp>
        <p:nvCxnSpPr>
          <p:cNvPr id="5" name="Conector rec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s-ES" noProof="0"/>
              <a:t>3/9/20XX</a:t>
            </a:r>
          </a:p>
        </p:txBody>
      </p:sp>
      <p:sp>
        <p:nvSpPr>
          <p:cNvPr id="6" name="Marcador de pie de página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s-ES" noProof="0" smtClean="0"/>
              <a:pPr rtl="0"/>
              <a:t>‹Nº›</a:t>
            </a:fld>
            <a:endParaRPr lang="es-ES" noProof="0"/>
          </a:p>
        </p:txBody>
      </p:sp>
      <p:cxnSp>
        <p:nvCxnSpPr>
          <p:cNvPr id="8" name="Conector rec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imagen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s-ES" noProof="0"/>
              <a:t>3/9/20XX</a:t>
            </a:r>
          </a:p>
        </p:txBody>
      </p:sp>
      <p:sp>
        <p:nvSpPr>
          <p:cNvPr id="6" name="Marcador de pie de página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s-ES" noProof="0" smtClean="0"/>
              <a:pPr rtl="0"/>
              <a:t>‹Nº›</a:t>
            </a:fld>
            <a:endParaRPr lang="es-ES" noProof="0"/>
          </a:p>
        </p:txBody>
      </p:sp>
      <p:cxnSp>
        <p:nvCxnSpPr>
          <p:cNvPr id="8" name="Conector rec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cxnSp>
        <p:nvCxnSpPr>
          <p:cNvPr id="9" name="Conector recto 8">
            <a:extLst>
              <a:ext uri="{FF2B5EF4-FFF2-40B4-BE49-F238E27FC236}">
                <a16:creationId xmlns:a16="http://schemas.microsoft.com/office/drawing/2014/main" id="{8E825845-66DD-4B77-A729-CD97D156FE6C}"/>
              </a:ext>
            </a:extLst>
          </p:cNvPr>
          <p:cNvCxnSpPr>
            <a:cxnSpLocks/>
          </p:cNvCxnSpPr>
          <p:nvPr userDrawn="1"/>
        </p:nvCxnSpPr>
        <p:spPr>
          <a:xfrm>
            <a:off x="1301262" y="3652622"/>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á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21" name="Grá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s-ES" noProof="0"/>
          </a:p>
        </p:txBody>
      </p:sp>
      <p:sp>
        <p:nvSpPr>
          <p:cNvPr id="23" name="Grá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el título">
    <p:spTree>
      <p:nvGrpSpPr>
        <p:cNvPr id="1" name=""/>
        <p:cNvGrpSpPr/>
        <p:nvPr/>
      </p:nvGrpSpPr>
      <p:grpSpPr>
        <a:xfrm>
          <a:off x="0" y="0"/>
          <a:ext cx="0" cy="0"/>
          <a:chOff x="0" y="0"/>
          <a:chExt cx="0" cy="0"/>
        </a:xfrm>
      </p:grpSpPr>
      <p:sp>
        <p:nvSpPr>
          <p:cNvPr id="19" name="Marcador de posición de imagen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s-ES" noProof="0"/>
              <a:t>Título</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ES" noProof="0" smtClean="0"/>
              <a:pPr rtl="0"/>
              <a:t>‹Nº›</a:t>
            </a:fld>
            <a:endParaRPr lang="es-ES"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659332"/>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s-ES" noProof="0"/>
              <a:t>Haga clic para modificar los estilos de texto del patrón</a:t>
            </a:r>
          </a:p>
        </p:txBody>
      </p:sp>
      <p:sp>
        <p:nvSpPr>
          <p:cNvPr id="11" name="Grá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13" name="Grá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17" name="Grá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5" name="Marcador de posición de imagen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p:txBody>
      </p:sp>
      <p:sp>
        <p:nvSpPr>
          <p:cNvPr id="4" name="Marcador de fech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‹Nº›</a:t>
            </a:fld>
            <a:endParaRPr lang="es-ES" noProof="0"/>
          </a:p>
        </p:txBody>
      </p:sp>
      <p:cxnSp>
        <p:nvCxnSpPr>
          <p:cNvPr id="9" name="Conector rec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á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
        <p:nvSpPr>
          <p:cNvPr id="19" name="Grá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89711134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4" name="Grá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5" name="Grá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6" name="Grá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
        <p:nvSpPr>
          <p:cNvPr id="7" name="Grá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ES" noProof="0"/>
          </a:p>
        </p:txBody>
      </p:sp>
      <p:sp>
        <p:nvSpPr>
          <p:cNvPr id="11" name="Grá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s-ES" noProof="0"/>
          </a:p>
        </p:txBody>
      </p:sp>
      <p:sp>
        <p:nvSpPr>
          <p:cNvPr id="13" name="Grá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s-ES" noProof="0" smtClean="0"/>
              <a:pPr rtl="0"/>
              <a:t>‹Nº›</a:t>
            </a:fld>
            <a:endParaRPr lang="es-ES" noProof="0"/>
          </a:p>
        </p:txBody>
      </p:sp>
      <p:cxnSp>
        <p:nvCxnSpPr>
          <p:cNvPr id="7" name="Conector rec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de título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Marcador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ES" noProof="0"/>
              <a:t>Título de la presentación</a:t>
            </a:r>
          </a:p>
        </p:txBody>
      </p:sp>
      <p:sp>
        <p:nvSpPr>
          <p:cNvPr id="6" name="Marcador de posición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‹Nº›</a:t>
            </a:fld>
            <a:endParaRPr lang="es-ES"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s-ES" noProof="0"/>
              <a:t>Título</a:t>
            </a:r>
          </a:p>
        </p:txBody>
      </p:sp>
      <p:sp>
        <p:nvSpPr>
          <p:cNvPr id="3" name="Marcador de contenido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s-ES" noProof="0" smtClean="0"/>
              <a:pPr rtl="0"/>
              <a:t>‹Nº›</a:t>
            </a:fld>
            <a:endParaRPr lang="es-ES" noProof="0"/>
          </a:p>
        </p:txBody>
      </p:sp>
      <p:sp>
        <p:nvSpPr>
          <p:cNvPr id="9" name="Grá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ES" noProof="0"/>
          </a:p>
        </p:txBody>
      </p:sp>
      <p:sp>
        <p:nvSpPr>
          <p:cNvPr id="11" name="Grá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8" name="Conector rec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á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2" name="Grá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4" name="Grá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s-ES" noProof="0" smtClean="0"/>
              <a:pPr rtl="0"/>
              <a:t>‹Nº›</a:t>
            </a:fld>
            <a:endParaRPr lang="es-ES"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iberdrola.com/innovacion/realidad-virtual" TargetMode="External"/><Relationship Id="rId2" Type="http://schemas.openxmlformats.org/officeDocument/2006/relationships/hyperlink" Target="https://www.adslzone.net/reportajes/tecnologia/realidad-virtual-rv/" TargetMode="External"/><Relationship Id="rId1" Type="http://schemas.openxmlformats.org/officeDocument/2006/relationships/slideLayout" Target="../slideLayouts/slideLayout8.xml"/><Relationship Id="rId5" Type="http://schemas.openxmlformats.org/officeDocument/2006/relationships/hyperlink" Target="https://xperimentacultura.com/historia-de-la-realidad-virtual/" TargetMode="External"/><Relationship Id="rId4" Type="http://schemas.openxmlformats.org/officeDocument/2006/relationships/hyperlink" Target="https://es.wikipedia.org/wiki/Realidad_virtua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es.wikipedia.org/wiki/HMD"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9968B-2619-4F71-AB00-4C493E120805}"/>
              </a:ext>
            </a:extLst>
          </p:cNvPr>
          <p:cNvSpPr>
            <a:spLocks noGrp="1"/>
          </p:cNvSpPr>
          <p:nvPr>
            <p:ph type="ctrTitle"/>
          </p:nvPr>
        </p:nvSpPr>
        <p:spPr>
          <a:xfrm>
            <a:off x="1053121" y="1073863"/>
            <a:ext cx="6272784" cy="2843784"/>
          </a:xfrm>
        </p:spPr>
        <p:txBody>
          <a:bodyPr rtlCol="0">
            <a:normAutofit fontScale="90000"/>
          </a:bodyPr>
          <a:lstStyle/>
          <a:p>
            <a:pPr algn="ctr" rtl="0"/>
            <a:r>
              <a:rPr lang="es-ES" dirty="0">
                <a:solidFill>
                  <a:schemeClr val="accent4">
                    <a:lumMod val="75000"/>
                  </a:schemeClr>
                </a:solidFill>
                <a:latin typeface="+mn-lt"/>
              </a:rPr>
              <a:t>Periféricos </a:t>
            </a:r>
            <a:br>
              <a:rPr lang="es-ES" dirty="0">
                <a:solidFill>
                  <a:schemeClr val="accent4">
                    <a:lumMod val="75000"/>
                  </a:schemeClr>
                </a:solidFill>
                <a:latin typeface="+mn-lt"/>
              </a:rPr>
            </a:br>
            <a:br>
              <a:rPr lang="es-ES" dirty="0">
                <a:solidFill>
                  <a:schemeClr val="accent4">
                    <a:lumMod val="75000"/>
                  </a:schemeClr>
                </a:solidFill>
                <a:latin typeface="+mn-lt"/>
              </a:rPr>
            </a:br>
            <a:r>
              <a:rPr lang="es-ES" dirty="0">
                <a:solidFill>
                  <a:schemeClr val="accent4">
                    <a:lumMod val="75000"/>
                  </a:schemeClr>
                </a:solidFill>
                <a:latin typeface="+mn-lt"/>
              </a:rPr>
              <a:t>realidad </a:t>
            </a:r>
            <a:br>
              <a:rPr lang="es-ES" dirty="0">
                <a:solidFill>
                  <a:schemeClr val="accent4">
                    <a:lumMod val="75000"/>
                  </a:schemeClr>
                </a:solidFill>
                <a:latin typeface="+mn-lt"/>
              </a:rPr>
            </a:br>
            <a:r>
              <a:rPr lang="es-ES" dirty="0" err="1">
                <a:solidFill>
                  <a:schemeClr val="accent4">
                    <a:lumMod val="75000"/>
                  </a:schemeClr>
                </a:solidFill>
                <a:latin typeface="+mn-lt"/>
              </a:rPr>
              <a:t>virtUal</a:t>
            </a:r>
            <a:endParaRPr lang="es-ES" dirty="0">
              <a:solidFill>
                <a:schemeClr val="accent4">
                  <a:lumMod val="75000"/>
                </a:schemeClr>
              </a:solidFill>
            </a:endParaRPr>
          </a:p>
        </p:txBody>
      </p:sp>
      <p:sp>
        <p:nvSpPr>
          <p:cNvPr id="3" name="Subtítulo 2">
            <a:extLst>
              <a:ext uri="{FF2B5EF4-FFF2-40B4-BE49-F238E27FC236}">
                <a16:creationId xmlns:a16="http://schemas.microsoft.com/office/drawing/2014/main" id="{A5F14073-9F68-4B7E-A576-26899D58C7A9}"/>
              </a:ext>
            </a:extLst>
          </p:cNvPr>
          <p:cNvSpPr>
            <a:spLocks noGrp="1"/>
          </p:cNvSpPr>
          <p:nvPr>
            <p:ph type="subTitle" idx="1"/>
          </p:nvPr>
        </p:nvSpPr>
        <p:spPr>
          <a:xfrm>
            <a:off x="5851398" y="3795296"/>
            <a:ext cx="5093208" cy="2535019"/>
          </a:xfrm>
        </p:spPr>
        <p:txBody>
          <a:bodyPr rtlCol="0">
            <a:normAutofit fontScale="92500" lnSpcReduction="20000"/>
          </a:bodyPr>
          <a:lstStyle/>
          <a:p>
            <a:pPr rtl="0"/>
            <a:r>
              <a:rPr lang="es-ES" dirty="0"/>
              <a:t>Integrantes:</a:t>
            </a:r>
          </a:p>
          <a:p>
            <a:pPr rtl="0"/>
            <a:br>
              <a:rPr lang="es-ES" dirty="0"/>
            </a:br>
            <a:r>
              <a:rPr lang="es-ES" dirty="0"/>
              <a:t>Maldonado Matias</a:t>
            </a:r>
          </a:p>
          <a:p>
            <a:pPr rtl="0"/>
            <a:r>
              <a:rPr lang="es-ES" dirty="0"/>
              <a:t>Crotti Tomas</a:t>
            </a:r>
          </a:p>
          <a:p>
            <a:pPr rtl="0"/>
            <a:r>
              <a:rPr lang="es-ES" dirty="0"/>
              <a:t>Marconi Lucas</a:t>
            </a:r>
          </a:p>
          <a:p>
            <a:pPr rtl="0"/>
            <a:r>
              <a:rPr lang="es-ES" dirty="0"/>
              <a:t>Jiménez Mauricio</a:t>
            </a:r>
          </a:p>
          <a:p>
            <a:pPr rtl="0"/>
            <a:r>
              <a:rPr lang="es-ES" dirty="0"/>
              <a:t>Álvarez Da Silva </a:t>
            </a:r>
            <a:r>
              <a:rPr lang="es-ES" dirty="0" err="1"/>
              <a:t>Keila</a:t>
            </a:r>
            <a:endParaRPr lang="es-ES" dirty="0"/>
          </a:p>
          <a:p>
            <a:pPr rtl="0"/>
            <a:r>
              <a:rPr lang="es-ES" dirty="0"/>
              <a:t>Calvo Ignacio</a:t>
            </a:r>
          </a:p>
          <a:p>
            <a:pPr rtl="0"/>
            <a:endParaRPr lang="es-E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F287FE-1EFA-4C15-BFDD-1EE3F2D37BF1}"/>
              </a:ext>
            </a:extLst>
          </p:cNvPr>
          <p:cNvSpPr>
            <a:spLocks noGrp="1"/>
          </p:cNvSpPr>
          <p:nvPr>
            <p:ph type="title"/>
          </p:nvPr>
        </p:nvSpPr>
        <p:spPr/>
        <p:txBody>
          <a:bodyPr rtlCol="0"/>
          <a:lstStyle/>
          <a:p>
            <a:pPr rtl="0"/>
            <a:r>
              <a:rPr lang="es-ES" u="sng" dirty="0">
                <a:solidFill>
                  <a:schemeClr val="accent4">
                    <a:lumMod val="75000"/>
                  </a:schemeClr>
                </a:solidFill>
              </a:rPr>
              <a:t>EQUIPO</a:t>
            </a:r>
          </a:p>
        </p:txBody>
      </p:sp>
      <p:graphicFrame>
        <p:nvGraphicFramePr>
          <p:cNvPr id="7" name="Marcador de contenido 2" descr="Elemento gráfico SmartArt de equipo">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412450265"/>
              </p:ext>
            </p:extLst>
          </p:nvPr>
        </p:nvGraphicFramePr>
        <p:xfrm>
          <a:off x="665282" y="1847850"/>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fecha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es-ES" dirty="0"/>
              <a:t>21/10/2022</a:t>
            </a:r>
          </a:p>
        </p:txBody>
      </p:sp>
      <p:sp>
        <p:nvSpPr>
          <p:cNvPr id="6" name="Marcador de número de diapositiva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fld id="{D8DA9DAA-006C-4F4B-980E-E3DF019B24E2}" type="slidenum">
              <a:rPr lang="es-ES" smtClean="0"/>
              <a:pPr rtl="0"/>
              <a:t>10</a:t>
            </a:fld>
            <a:endParaRPr lang="es-ES" dirty="0"/>
          </a:p>
        </p:txBody>
      </p:sp>
      <p:sp>
        <p:nvSpPr>
          <p:cNvPr id="9" name="8 CuadroTexto"/>
          <p:cNvSpPr txBox="1"/>
          <p:nvPr/>
        </p:nvSpPr>
        <p:spPr>
          <a:xfrm>
            <a:off x="7995423" y="4906537"/>
            <a:ext cx="1427356" cy="584775"/>
          </a:xfrm>
          <a:prstGeom prst="rect">
            <a:avLst/>
          </a:prstGeom>
          <a:noFill/>
        </p:spPr>
        <p:txBody>
          <a:bodyPr wrap="square" rtlCol="0">
            <a:spAutoFit/>
          </a:bodyPr>
          <a:lstStyle/>
          <a:p>
            <a:pPr algn="ctr"/>
            <a:r>
              <a:rPr lang="es-AR" sz="1600" b="1" dirty="0">
                <a:solidFill>
                  <a:schemeClr val="bg1"/>
                </a:solidFill>
                <a:latin typeface="+mj-lt"/>
              </a:rPr>
              <a:t>Lucas</a:t>
            </a:r>
          </a:p>
          <a:p>
            <a:pPr algn="ctr"/>
            <a:r>
              <a:rPr lang="es-AR" sz="1600" b="1" dirty="0">
                <a:solidFill>
                  <a:schemeClr val="bg1"/>
                </a:solidFill>
                <a:latin typeface="+mj-lt"/>
              </a:rPr>
              <a:t>Marconi</a:t>
            </a:r>
          </a:p>
        </p:txBody>
      </p:sp>
      <p:sp>
        <p:nvSpPr>
          <p:cNvPr id="10" name="9 CuadroTexto"/>
          <p:cNvSpPr txBox="1"/>
          <p:nvPr/>
        </p:nvSpPr>
        <p:spPr>
          <a:xfrm>
            <a:off x="10303727" y="4995746"/>
            <a:ext cx="646331" cy="369332"/>
          </a:xfrm>
          <a:prstGeom prst="rect">
            <a:avLst/>
          </a:prstGeom>
          <a:noFill/>
        </p:spPr>
        <p:txBody>
          <a:bodyPr wrap="none" rtlCol="0">
            <a:spAutoFit/>
          </a:bodyPr>
          <a:lstStyle/>
          <a:p>
            <a:r>
              <a:rPr lang="es-AR" b="1" dirty="0" err="1">
                <a:solidFill>
                  <a:schemeClr val="bg1"/>
                </a:solidFill>
              </a:rPr>
              <a:t>Mati</a:t>
            </a:r>
            <a:endParaRPr lang="es-AR" b="1" dirty="0">
              <a:solidFill>
                <a:schemeClr val="bg1"/>
              </a:solidFill>
            </a:endParaRPr>
          </a:p>
        </p:txBody>
      </p:sp>
    </p:spTree>
    <p:extLst>
      <p:ext uri="{BB962C8B-B14F-4D97-AF65-F5344CB8AC3E}">
        <p14:creationId xmlns:p14="http://schemas.microsoft.com/office/powerpoint/2010/main" val="227002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2FCD4-B4E6-45FD-B436-9D918883EA36}"/>
              </a:ext>
            </a:extLst>
          </p:cNvPr>
          <p:cNvSpPr>
            <a:spLocks noGrp="1"/>
          </p:cNvSpPr>
          <p:nvPr>
            <p:ph type="title"/>
          </p:nvPr>
        </p:nvSpPr>
        <p:spPr/>
        <p:txBody>
          <a:bodyPr/>
          <a:lstStyle/>
          <a:p>
            <a:r>
              <a:rPr lang="es-AR" u="sng" dirty="0">
                <a:solidFill>
                  <a:schemeClr val="accent4">
                    <a:lumMod val="75000"/>
                  </a:schemeClr>
                </a:solidFill>
              </a:rPr>
              <a:t>Bibliografía</a:t>
            </a:r>
          </a:p>
        </p:txBody>
      </p:sp>
      <p:sp>
        <p:nvSpPr>
          <p:cNvPr id="3" name="Marcador de contenido 2">
            <a:extLst>
              <a:ext uri="{FF2B5EF4-FFF2-40B4-BE49-F238E27FC236}">
                <a16:creationId xmlns:a16="http://schemas.microsoft.com/office/drawing/2014/main" id="{FF5D8FBA-EEB0-4A44-9A05-8594F6BF6914}"/>
              </a:ext>
            </a:extLst>
          </p:cNvPr>
          <p:cNvSpPr>
            <a:spLocks noGrp="1"/>
          </p:cNvSpPr>
          <p:nvPr>
            <p:ph idx="1"/>
          </p:nvPr>
        </p:nvSpPr>
        <p:spPr/>
        <p:txBody>
          <a:bodyPr>
            <a:normAutofit/>
          </a:bodyPr>
          <a:lstStyle/>
          <a:p>
            <a:r>
              <a:rPr lang="es-AR" sz="2000" dirty="0">
                <a:hlinkClick r:id="rId2"/>
              </a:rPr>
              <a:t>https://www.adslzone.net/reportajes/tecnologia/realidad-virtual-rv/</a:t>
            </a:r>
            <a:endParaRPr lang="es-AR" sz="2000" dirty="0"/>
          </a:p>
          <a:p>
            <a:r>
              <a:rPr lang="es-AR" sz="2000" dirty="0">
                <a:hlinkClick r:id="rId3"/>
              </a:rPr>
              <a:t>https://www.iberdrola.com/innovacion/realidad-virtual#:~:text=La%20Realidad%20Virtual%20(RV)%20es,o%20casco%20de%20Realidad%20Virtual</a:t>
            </a:r>
            <a:r>
              <a:rPr lang="es-AR" sz="2000" dirty="0"/>
              <a:t>.</a:t>
            </a:r>
          </a:p>
          <a:p>
            <a:r>
              <a:rPr lang="es-AR" sz="2000" dirty="0">
                <a:hlinkClick r:id="rId4"/>
              </a:rPr>
              <a:t>https://es.wikipedia.org/wiki/Realidad_virtual#Presencia_e_inmersi%C3%B3n</a:t>
            </a:r>
            <a:endParaRPr lang="es-AR" sz="2000" dirty="0"/>
          </a:p>
          <a:p>
            <a:r>
              <a:rPr lang="es-AR" sz="2000" dirty="0">
                <a:hlinkClick r:id="rId5"/>
              </a:rPr>
              <a:t>https://xperimentacultura.com/historia-de-la-realidad-virtual/#:~:text=El%20t%C3%A9rmino%20realidad%20virtual%20fue,de%20la%20realidad%20virtual%20h%C3%A1pticos</a:t>
            </a:r>
            <a:r>
              <a:rPr lang="es-AR" sz="2000" dirty="0"/>
              <a:t>.</a:t>
            </a:r>
          </a:p>
          <a:p>
            <a:r>
              <a:rPr lang="es-AR" sz="2000" dirty="0"/>
              <a:t>https://latinamericanpost.com/es/40393-los-problemas-de-salud-que-puede-causar-la-realidad-virtual</a:t>
            </a:r>
          </a:p>
          <a:p>
            <a:endParaRPr lang="es-AR" dirty="0"/>
          </a:p>
        </p:txBody>
      </p:sp>
      <p:sp>
        <p:nvSpPr>
          <p:cNvPr id="4" name="Marcador de fecha 3">
            <a:extLst>
              <a:ext uri="{FF2B5EF4-FFF2-40B4-BE49-F238E27FC236}">
                <a16:creationId xmlns:a16="http://schemas.microsoft.com/office/drawing/2014/main" id="{E25B382E-FBA5-44C0-A6D1-0BA0D5C235C9}"/>
              </a:ext>
            </a:extLst>
          </p:cNvPr>
          <p:cNvSpPr>
            <a:spLocks noGrp="1"/>
          </p:cNvSpPr>
          <p:nvPr>
            <p:ph type="dt" sz="half" idx="10"/>
          </p:nvPr>
        </p:nvSpPr>
        <p:spPr/>
        <p:txBody>
          <a:bodyPr/>
          <a:lstStyle/>
          <a:p>
            <a:pPr rtl="0"/>
            <a:r>
              <a:rPr lang="es-ES" noProof="0" dirty="0"/>
              <a:t>21/10/2022</a:t>
            </a:r>
          </a:p>
        </p:txBody>
      </p:sp>
      <p:sp>
        <p:nvSpPr>
          <p:cNvPr id="6" name="Marcador de número de diapositiva 5">
            <a:extLst>
              <a:ext uri="{FF2B5EF4-FFF2-40B4-BE49-F238E27FC236}">
                <a16:creationId xmlns:a16="http://schemas.microsoft.com/office/drawing/2014/main" id="{6F893394-59C4-4D48-9FEC-25DC25DBFFCB}"/>
              </a:ext>
            </a:extLst>
          </p:cNvPr>
          <p:cNvSpPr>
            <a:spLocks noGrp="1"/>
          </p:cNvSpPr>
          <p:nvPr>
            <p:ph type="sldNum" sz="quarter" idx="12"/>
          </p:nvPr>
        </p:nvSpPr>
        <p:spPr/>
        <p:txBody>
          <a:bodyPr/>
          <a:lstStyle/>
          <a:p>
            <a:pPr rtl="0"/>
            <a:fld id="{D8DA9DAA-006C-4F4B-980E-E3DF019B24E2}" type="slidenum">
              <a:rPr lang="es-ES" noProof="0" smtClean="0"/>
              <a:pPr rtl="0"/>
              <a:t>11</a:t>
            </a:fld>
            <a:endParaRPr lang="es-ES" noProof="0"/>
          </a:p>
        </p:txBody>
      </p:sp>
    </p:spTree>
    <p:extLst>
      <p:ext uri="{BB962C8B-B14F-4D97-AF65-F5344CB8AC3E}">
        <p14:creationId xmlns:p14="http://schemas.microsoft.com/office/powerpoint/2010/main" val="414181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Marcador de número de diapositiva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s-ES" smtClean="0"/>
              <a:pPr rtl="0"/>
              <a:t>12</a:t>
            </a:fld>
            <a:endParaRPr lang="es-ES"/>
          </a:p>
        </p:txBody>
      </p:sp>
      <p:pic>
        <p:nvPicPr>
          <p:cNvPr id="9" name="Marcador de posición de imagen 8" descr="montañas en el atardecer">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a:xfrm>
            <a:off x="1716114" y="396881"/>
            <a:ext cx="1952279" cy="1952279"/>
          </a:xfrm>
        </p:spPr>
      </p:pic>
      <p:pic>
        <p:nvPicPr>
          <p:cNvPr id="11" name="Marcador de posición de imagen 10" descr="montañas en el atardecer">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ítulo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s-ES" dirty="0"/>
              <a:t>Gracias!</a:t>
            </a:r>
          </a:p>
        </p:txBody>
      </p:sp>
      <p:pic>
        <p:nvPicPr>
          <p:cNvPr id="15" name="Marcador de posición de imagen 14" descr="montañas bajo el cielo justo antes del anochecer">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Marcador de posición de imagen 12" descr="montañas bajo un cielo nocturno justo antes del amanecer">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l="24685" r="18065"/>
          <a:stretch/>
        </p:blipFill>
        <p:spPr>
          <a:xfrm>
            <a:off x="7168185" y="1481843"/>
            <a:ext cx="3707972" cy="3707971"/>
          </a:xfrm>
          <a:noFill/>
        </p:spPr>
      </p:pic>
      <p:sp>
        <p:nvSpPr>
          <p:cNvPr id="3" name="Título 2">
            <a:extLst>
              <a:ext uri="{FF2B5EF4-FFF2-40B4-BE49-F238E27FC236}">
                <a16:creationId xmlns:a16="http://schemas.microsoft.com/office/drawing/2014/main" id="{1DDBBC93-70DF-4E4E-98E3-08124185AB18}"/>
              </a:ext>
            </a:extLst>
          </p:cNvPr>
          <p:cNvSpPr>
            <a:spLocks noGrp="1"/>
          </p:cNvSpPr>
          <p:nvPr>
            <p:ph type="title"/>
          </p:nvPr>
        </p:nvSpPr>
        <p:spPr>
          <a:xfrm>
            <a:off x="1255404" y="579864"/>
            <a:ext cx="2948606" cy="1360449"/>
          </a:xfrm>
        </p:spPr>
        <p:txBody>
          <a:bodyPr rtlCol="0" anchor="b">
            <a:normAutofit fontScale="90000"/>
          </a:bodyPr>
          <a:lstStyle/>
          <a:p>
            <a:pPr rtl="0"/>
            <a:r>
              <a:rPr lang="es-ES" u="sng" dirty="0">
                <a:solidFill>
                  <a:schemeClr val="accent4">
                    <a:lumMod val="75000"/>
                  </a:schemeClr>
                </a:solidFill>
              </a:rPr>
              <a:t>Índice</a:t>
            </a:r>
          </a:p>
        </p:txBody>
      </p:sp>
      <p:sp>
        <p:nvSpPr>
          <p:cNvPr id="7" name="Marcador de fecha 6">
            <a:extLst>
              <a:ext uri="{FF2B5EF4-FFF2-40B4-BE49-F238E27FC236}">
                <a16:creationId xmlns:a16="http://schemas.microsoft.com/office/drawing/2014/main" id="{05C25F72-F9A7-42F9-9720-0801ED77D4D1}"/>
              </a:ext>
            </a:extLst>
          </p:cNvPr>
          <p:cNvSpPr>
            <a:spLocks noGrp="1"/>
          </p:cNvSpPr>
          <p:nvPr>
            <p:ph type="dt" sz="half" idx="10"/>
          </p:nvPr>
        </p:nvSpPr>
        <p:spPr>
          <a:xfrm>
            <a:off x="658368" y="201168"/>
            <a:ext cx="2743200" cy="365125"/>
          </a:xfrm>
        </p:spPr>
        <p:txBody>
          <a:bodyPr rtlCol="0" anchor="ctr">
            <a:normAutofit/>
          </a:bodyPr>
          <a:lstStyle/>
          <a:p>
            <a:pPr rtl="0">
              <a:spcAft>
                <a:spcPts val="600"/>
              </a:spcAft>
            </a:pPr>
            <a:r>
              <a:rPr lang="es-ES" dirty="0">
                <a:solidFill>
                  <a:schemeClr val="accent4">
                    <a:lumMod val="75000"/>
                  </a:schemeClr>
                </a:solidFill>
              </a:rPr>
              <a:t>21/10/2022</a:t>
            </a:r>
          </a:p>
        </p:txBody>
      </p:sp>
      <p:sp>
        <p:nvSpPr>
          <p:cNvPr id="8" name="Marcador de pie de página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548640" y="1938528"/>
            <a:ext cx="2788920" cy="365125"/>
          </a:xfrm>
        </p:spPr>
        <p:txBody>
          <a:bodyPr rtlCol="0" anchor="ctr">
            <a:normAutofit/>
          </a:bodyPr>
          <a:lstStyle/>
          <a:p>
            <a:pPr rtl="0">
              <a:lnSpc>
                <a:spcPct val="90000"/>
              </a:lnSpc>
              <a:spcAft>
                <a:spcPts val="600"/>
              </a:spcAft>
            </a:pPr>
            <a:r>
              <a:rPr lang="es-ES" sz="1000" dirty="0">
                <a:solidFill>
                  <a:schemeClr val="accent4">
                    <a:lumMod val="75000"/>
                  </a:schemeClr>
                </a:solidFill>
              </a:rPr>
              <a:t>Periféricos: realidad </a:t>
            </a:r>
            <a:r>
              <a:rPr lang="es-ES" sz="1000" dirty="0" err="1">
                <a:solidFill>
                  <a:schemeClr val="accent4">
                    <a:lumMod val="75000"/>
                  </a:schemeClr>
                </a:solidFill>
              </a:rPr>
              <a:t>virutal</a:t>
            </a:r>
            <a:endParaRPr lang="es-ES" sz="1000" dirty="0">
              <a:solidFill>
                <a:schemeClr val="accent4">
                  <a:lumMod val="75000"/>
                </a:schemeClr>
              </a:solidFill>
            </a:endParaRPr>
          </a:p>
        </p:txBody>
      </p:sp>
      <p:sp>
        <p:nvSpPr>
          <p:cNvPr id="9" name="Marcador de número de diapositiva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rtlCol="0" anchor="ctr">
            <a:normAutofit/>
          </a:bodyPr>
          <a:lstStyle/>
          <a:p>
            <a:pPr rtl="0">
              <a:spcAft>
                <a:spcPts val="600"/>
              </a:spcAft>
            </a:pPr>
            <a:fld id="{D8DA9DAA-006C-4F4B-980E-E3DF019B24E2}" type="slidenum">
              <a:rPr lang="es-ES" smtClean="0">
                <a:solidFill>
                  <a:schemeClr val="accent4">
                    <a:lumMod val="75000"/>
                  </a:schemeClr>
                </a:solidFill>
              </a:rPr>
              <a:pPr rtl="0">
                <a:spcAft>
                  <a:spcPts val="600"/>
                </a:spcAft>
              </a:pPr>
              <a:t>2</a:t>
            </a:fld>
            <a:endParaRPr lang="es-ES" dirty="0">
              <a:solidFill>
                <a:schemeClr val="accent4">
                  <a:lumMod val="75000"/>
                </a:schemeClr>
              </a:solidFill>
            </a:endParaRPr>
          </a:p>
        </p:txBody>
      </p:sp>
      <p:sp>
        <p:nvSpPr>
          <p:cNvPr id="4" name="Marcador de texto 3">
            <a:extLst>
              <a:ext uri="{FF2B5EF4-FFF2-40B4-BE49-F238E27FC236}">
                <a16:creationId xmlns:a16="http://schemas.microsoft.com/office/drawing/2014/main" id="{65DE74E9-AA78-46C1-845A-0B72FA8AF35E}"/>
              </a:ext>
            </a:extLst>
          </p:cNvPr>
          <p:cNvSpPr>
            <a:spLocks noGrp="1"/>
          </p:cNvSpPr>
          <p:nvPr>
            <p:ph type="body" sz="quarter" idx="13"/>
          </p:nvPr>
        </p:nvSpPr>
        <p:spPr>
          <a:xfrm>
            <a:off x="1177345" y="2525084"/>
            <a:ext cx="4409415" cy="2816352"/>
          </a:xfrm>
        </p:spPr>
        <p:txBody>
          <a:bodyPr rtlCol="0">
            <a:normAutofit/>
          </a:bodyPr>
          <a:lstStyle/>
          <a:p>
            <a:pPr marL="285750" indent="-285750" algn="l" rtl="0">
              <a:buFont typeface="Arial" panose="020B0604020202020204" pitchFamily="34" charset="0"/>
              <a:buChar char="•"/>
            </a:pPr>
            <a:r>
              <a:rPr lang="es-ES" dirty="0"/>
              <a:t>INTRODUCCIÓN</a:t>
            </a:r>
          </a:p>
          <a:p>
            <a:pPr marL="285750" indent="-285750" algn="l" rtl="0">
              <a:buFont typeface="Arial" panose="020B0604020202020204" pitchFamily="34" charset="0"/>
              <a:buChar char="•"/>
            </a:pPr>
            <a:r>
              <a:rPr lang="es-ES" dirty="0"/>
              <a:t>¿QUÉ ES LA REALIDAD VIRTUAL?</a:t>
            </a:r>
          </a:p>
          <a:p>
            <a:pPr marL="285750" indent="-285750" algn="l" rtl="0">
              <a:buFont typeface="Arial" panose="020B0604020202020204" pitchFamily="34" charset="0"/>
              <a:buChar char="•"/>
            </a:pPr>
            <a:r>
              <a:rPr lang="es-ES" dirty="0"/>
              <a:t>HISTORIA</a:t>
            </a:r>
          </a:p>
          <a:p>
            <a:pPr marL="285750" indent="-285750" algn="l" rtl="0">
              <a:buFont typeface="Arial" panose="020B0604020202020204" pitchFamily="34" charset="0"/>
              <a:buChar char="•"/>
            </a:pPr>
            <a:r>
              <a:rPr lang="es-ES" dirty="0"/>
              <a:t>PRODUCTOS</a:t>
            </a:r>
          </a:p>
          <a:p>
            <a:pPr marL="285750" indent="-285750" algn="l" rtl="0">
              <a:buFont typeface="Arial" panose="020B0604020202020204" pitchFamily="34" charset="0"/>
              <a:buChar char="•"/>
            </a:pPr>
            <a:r>
              <a:rPr lang="es-ES" dirty="0"/>
              <a:t>PROBLEMÁTICAS</a:t>
            </a:r>
          </a:p>
          <a:p>
            <a:pPr marL="285750" indent="-285750" algn="l" rtl="0">
              <a:buFont typeface="Arial" panose="020B0604020202020204" pitchFamily="34" charset="0"/>
              <a:buChar char="•"/>
            </a:pPr>
            <a:r>
              <a:rPr lang="es-ES" dirty="0"/>
              <a:t>EQUIPO</a:t>
            </a:r>
          </a:p>
          <a:p>
            <a:pPr marL="285750" indent="-285750" algn="l" rtl="0">
              <a:buFont typeface="Arial" panose="020B0604020202020204" pitchFamily="34" charset="0"/>
              <a:buChar char="•"/>
            </a:pPr>
            <a:r>
              <a:rPr lang="es-ES" dirty="0"/>
              <a:t>BIBLIOGRAFÍA</a:t>
            </a:r>
          </a:p>
          <a:p>
            <a:pPr marL="285750" indent="-285750" rtl="0">
              <a:buFont typeface="Arial" panose="020B0604020202020204" pitchFamily="34" charset="0"/>
              <a:buChar char="•"/>
            </a:pPr>
            <a:endParaRPr lang="es-E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es-ES" sz="5400" b="1" u="sng" dirty="0">
                <a:solidFill>
                  <a:schemeClr val="accent4">
                    <a:lumMod val="75000"/>
                  </a:schemeClr>
                </a:solidFill>
              </a:rPr>
              <a:t>INTRODUCCIÓN</a:t>
            </a:r>
            <a:endParaRPr lang="es-ES" b="1" u="sng" dirty="0">
              <a:solidFill>
                <a:schemeClr val="accent4">
                  <a:lumMod val="75000"/>
                </a:schemeClr>
              </a:solidFill>
            </a:endParaRPr>
          </a:p>
        </p:txBody>
      </p:sp>
      <p:sp>
        <p:nvSpPr>
          <p:cNvPr id="4" name="Marcador de contenido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r>
              <a:rPr lang="es-ES" sz="2000" dirty="0">
                <a:solidFill>
                  <a:schemeClr val="bg1"/>
                </a:solidFill>
              </a:rPr>
              <a:t>En el presente trabajo practico vamos a hablar sobre los periféricos de Realidad virtual, explicando un poco que es, haciendo un breve repaso por su historia, sus productos actuales y el creciente mercado que están representando en el sector de la tecnología, como también los inconvenientes que estos conllevan.</a:t>
            </a:r>
          </a:p>
          <a:p>
            <a:pPr rtl="0"/>
            <a:endParaRPr lang="es-ES" sz="2000" dirty="0"/>
          </a:p>
          <a:p>
            <a:pPr rtl="0"/>
            <a:endParaRPr lang="es-ES" dirty="0"/>
          </a:p>
        </p:txBody>
      </p:sp>
      <p:pic>
        <p:nvPicPr>
          <p:cNvPr id="8" name="Marcador de posición de imagen 7" descr="montañas bajo un cielo nocturno justo antes del amanecer">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Marcador de fecha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es-ES" dirty="0">
                <a:solidFill>
                  <a:schemeClr val="accent4">
                    <a:lumMod val="75000"/>
                  </a:schemeClr>
                </a:solidFill>
              </a:rPr>
              <a:t>21/10/2022</a:t>
            </a:r>
          </a:p>
        </p:txBody>
      </p:sp>
      <p:sp>
        <p:nvSpPr>
          <p:cNvPr id="11" name="Marcador de número de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s-ES" smtClean="0">
                <a:solidFill>
                  <a:schemeClr val="accent4">
                    <a:lumMod val="75000"/>
                  </a:schemeClr>
                </a:solidFill>
              </a:rPr>
              <a:pPr rtl="0"/>
              <a:t>3</a:t>
            </a:fld>
            <a:endParaRPr lang="es-ES" dirty="0">
              <a:solidFill>
                <a:schemeClr val="accent4">
                  <a:lumMod val="75000"/>
                </a:schemeClr>
              </a:solidFill>
            </a:endParaRPr>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FB28F-C9D7-439B-B863-44B4E851A0B0}"/>
              </a:ext>
            </a:extLst>
          </p:cNvPr>
          <p:cNvSpPr>
            <a:spLocks noGrp="1"/>
          </p:cNvSpPr>
          <p:nvPr>
            <p:ph type="title"/>
          </p:nvPr>
        </p:nvSpPr>
        <p:spPr/>
        <p:txBody>
          <a:bodyPr rtlCol="0"/>
          <a:lstStyle/>
          <a:p>
            <a:pPr algn="ctr" rtl="0"/>
            <a:r>
              <a:rPr lang="es-ES" b="1" dirty="0">
                <a:solidFill>
                  <a:schemeClr val="accent4">
                    <a:lumMod val="75000"/>
                  </a:schemeClr>
                </a:solidFill>
                <a:cs typeface="Arial" pitchFamily="34" charset="0"/>
              </a:rPr>
              <a:t>PROBLEMATICAS</a:t>
            </a:r>
          </a:p>
        </p:txBody>
      </p:sp>
      <p:sp>
        <p:nvSpPr>
          <p:cNvPr id="8" name="Subtítulo 7">
            <a:extLst>
              <a:ext uri="{FF2B5EF4-FFF2-40B4-BE49-F238E27FC236}">
                <a16:creationId xmlns:a16="http://schemas.microsoft.com/office/drawing/2014/main" id="{50061247-EA4F-4DFA-AFCE-648487762CF7}"/>
              </a:ext>
            </a:extLst>
          </p:cNvPr>
          <p:cNvSpPr>
            <a:spLocks noGrp="1"/>
          </p:cNvSpPr>
          <p:nvPr>
            <p:ph idx="1"/>
          </p:nvPr>
        </p:nvSpPr>
        <p:spPr>
          <a:xfrm>
            <a:off x="2254405" y="1814474"/>
            <a:ext cx="7915507" cy="4351338"/>
          </a:xfrm>
        </p:spPr>
        <p:txBody>
          <a:bodyPr rtlCol="0">
            <a:normAutofit/>
          </a:bodyPr>
          <a:lstStyle/>
          <a:p>
            <a:pPr marL="342900" indent="-342900" algn="ctr" rtl="0">
              <a:buNone/>
            </a:pPr>
            <a:r>
              <a:rPr lang="es-MX" sz="1600" b="1" u="sng" dirty="0">
                <a:solidFill>
                  <a:schemeClr val="bg1"/>
                </a:solidFill>
                <a:latin typeface="Arial" pitchFamily="34" charset="0"/>
                <a:cs typeface="Arial" pitchFamily="34" charset="0"/>
              </a:rPr>
              <a:t>PROBLEMAS DE VISTA</a:t>
            </a:r>
            <a:endParaRPr lang="es-MX" sz="1600" b="1" i="0" u="sng" dirty="0">
              <a:solidFill>
                <a:schemeClr val="bg1"/>
              </a:solidFill>
              <a:effectLst/>
              <a:latin typeface="Arial" pitchFamily="34" charset="0"/>
              <a:cs typeface="Arial" pitchFamily="34" charset="0"/>
            </a:endParaRPr>
          </a:p>
          <a:p>
            <a:pPr rtl="0"/>
            <a:r>
              <a:rPr lang="es-MX" sz="1600" dirty="0">
                <a:solidFill>
                  <a:schemeClr val="bg1"/>
                </a:solidFill>
                <a:latin typeface="Arial" pitchFamily="34" charset="0"/>
                <a:cs typeface="Arial" pitchFamily="34" charset="0"/>
              </a:rPr>
              <a:t>En la </a:t>
            </a:r>
            <a:r>
              <a:rPr lang="es-MX" sz="1600" i="0" dirty="0">
                <a:solidFill>
                  <a:schemeClr val="bg1"/>
                </a:solidFill>
                <a:effectLst/>
                <a:latin typeface="Arial" pitchFamily="34" charset="0"/>
                <a:cs typeface="Arial" pitchFamily="34" charset="0"/>
              </a:rPr>
              <a:t>Universidad de Leeds, un estudio realizado en los niños descubrió que tan solo</a:t>
            </a:r>
            <a:r>
              <a:rPr lang="es-MX" sz="1600" i="0" dirty="0">
                <a:solidFill>
                  <a:schemeClr val="accent4">
                    <a:lumMod val="75000"/>
                  </a:schemeClr>
                </a:solidFill>
                <a:effectLst/>
                <a:latin typeface="Arial" pitchFamily="34" charset="0"/>
                <a:cs typeface="Arial" pitchFamily="34" charset="0"/>
              </a:rPr>
              <a:t> </a:t>
            </a:r>
            <a:r>
              <a:rPr lang="es-MX" sz="1600" b="1" i="1" dirty="0">
                <a:solidFill>
                  <a:schemeClr val="accent4">
                    <a:lumMod val="75000"/>
                  </a:schemeClr>
                </a:solidFill>
                <a:effectLst/>
                <a:latin typeface="Arial" pitchFamily="34" charset="0"/>
                <a:cs typeface="Arial" pitchFamily="34" charset="0"/>
              </a:rPr>
              <a:t>20 minutos de uso de un casco de realidad virtual </a:t>
            </a:r>
            <a:r>
              <a:rPr lang="es-MX" sz="1600" i="0" dirty="0">
                <a:solidFill>
                  <a:schemeClr val="bg1"/>
                </a:solidFill>
                <a:effectLst/>
                <a:latin typeface="Arial" pitchFamily="34" charset="0"/>
                <a:cs typeface="Arial" pitchFamily="34" charset="0"/>
              </a:rPr>
              <a:t>podría afectar su visión y equilibrio. </a:t>
            </a:r>
          </a:p>
          <a:p>
            <a:pPr marL="342900" indent="-342900" algn="ctr" rtl="0">
              <a:buNone/>
            </a:pPr>
            <a:r>
              <a:rPr lang="es-ES" sz="1600" b="1" u="sng" dirty="0">
                <a:solidFill>
                  <a:schemeClr val="bg1"/>
                </a:solidFill>
                <a:latin typeface="Arial" pitchFamily="34" charset="0"/>
                <a:cs typeface="Arial" pitchFamily="34" charset="0"/>
              </a:rPr>
              <a:t>PROBLEMAS CON LA PERCEPCIÓN DE LA REALIDAD</a:t>
            </a:r>
          </a:p>
          <a:p>
            <a:pPr rtl="0"/>
            <a:r>
              <a:rPr lang="es-MX" sz="1600" i="0" dirty="0">
                <a:solidFill>
                  <a:schemeClr val="bg1"/>
                </a:solidFill>
                <a:effectLst/>
                <a:latin typeface="Arial" pitchFamily="34" charset="0"/>
                <a:cs typeface="Arial" pitchFamily="34" charset="0"/>
              </a:rPr>
              <a:t>El estudio descubrió que las personas pueden tener </a:t>
            </a:r>
            <a:r>
              <a:rPr lang="es-MX" sz="1600" b="1" i="0" dirty="0">
                <a:solidFill>
                  <a:schemeClr val="accent4">
                    <a:lumMod val="75000"/>
                  </a:schemeClr>
                </a:solidFill>
                <a:effectLst/>
                <a:latin typeface="Arial" pitchFamily="34" charset="0"/>
                <a:cs typeface="Arial" pitchFamily="34" charset="0"/>
              </a:rPr>
              <a:t>ligeros síntomas </a:t>
            </a:r>
            <a:r>
              <a:rPr lang="es-MX" sz="1600" i="0" dirty="0">
                <a:solidFill>
                  <a:schemeClr val="bg1"/>
                </a:solidFill>
                <a:effectLst/>
                <a:latin typeface="Arial" pitchFamily="34" charset="0"/>
                <a:cs typeface="Arial" pitchFamily="34" charset="0"/>
              </a:rPr>
              <a:t>de </a:t>
            </a:r>
            <a:r>
              <a:rPr lang="es-MX" sz="1600" b="1" i="0" dirty="0">
                <a:solidFill>
                  <a:schemeClr val="accent4">
                    <a:lumMod val="75000"/>
                  </a:schemeClr>
                </a:solidFill>
                <a:effectLst/>
                <a:latin typeface="Arial" pitchFamily="34" charset="0"/>
                <a:cs typeface="Arial" pitchFamily="34" charset="0"/>
              </a:rPr>
              <a:t>despersonalización</a:t>
            </a:r>
            <a:r>
              <a:rPr lang="es-MX" sz="1600" i="0" dirty="0">
                <a:solidFill>
                  <a:schemeClr val="bg1"/>
                </a:solidFill>
                <a:effectLst/>
                <a:latin typeface="Arial" pitchFamily="34" charset="0"/>
                <a:cs typeface="Arial" pitchFamily="34" charset="0"/>
              </a:rPr>
              <a:t> y </a:t>
            </a:r>
            <a:r>
              <a:rPr lang="es-MX" sz="1600" i="0" dirty="0" err="1">
                <a:solidFill>
                  <a:schemeClr val="bg1"/>
                </a:solidFill>
                <a:effectLst/>
                <a:latin typeface="Arial" pitchFamily="34" charset="0"/>
                <a:cs typeface="Arial" pitchFamily="34" charset="0"/>
              </a:rPr>
              <a:t>desrealización</a:t>
            </a:r>
            <a:r>
              <a:rPr lang="es-MX" sz="1600" i="0" dirty="0">
                <a:solidFill>
                  <a:schemeClr val="bg1"/>
                </a:solidFill>
                <a:effectLst/>
                <a:latin typeface="Arial" pitchFamily="34" charset="0"/>
                <a:cs typeface="Arial" pitchFamily="34" charset="0"/>
              </a:rPr>
              <a:t> después de tan solo una sesión de realidad virtual.</a:t>
            </a:r>
          </a:p>
          <a:p>
            <a:pPr marL="285750" indent="-285750" algn="ctr">
              <a:buNone/>
            </a:pPr>
            <a:r>
              <a:rPr lang="es-AR" sz="1600" b="1" u="sng" dirty="0">
                <a:solidFill>
                  <a:schemeClr val="bg1"/>
                </a:solidFill>
                <a:latin typeface="Arial" pitchFamily="34" charset="0"/>
                <a:cs typeface="Arial" pitchFamily="34" charset="0"/>
              </a:rPr>
              <a:t>PROBLEMAS AUDITIVOS</a:t>
            </a:r>
            <a:endParaRPr lang="es-AR" sz="1600" b="1" i="0" u="sng" dirty="0">
              <a:solidFill>
                <a:schemeClr val="bg1"/>
              </a:solidFill>
              <a:effectLst/>
              <a:latin typeface="Arial" pitchFamily="34" charset="0"/>
              <a:cs typeface="Arial" pitchFamily="34" charset="0"/>
            </a:endParaRPr>
          </a:p>
          <a:p>
            <a:r>
              <a:rPr lang="es-MX" sz="1600" i="0" dirty="0">
                <a:solidFill>
                  <a:schemeClr val="bg1"/>
                </a:solidFill>
                <a:effectLst/>
                <a:latin typeface="Arial" pitchFamily="34" charset="0"/>
                <a:cs typeface="Arial" pitchFamily="34" charset="0"/>
              </a:rPr>
              <a:t>La gran mayoría de visores de realidad virtual también viene equipado con audífonos, para </a:t>
            </a:r>
            <a:r>
              <a:rPr lang="es-MX" sz="1600" b="1" i="0" dirty="0">
                <a:solidFill>
                  <a:schemeClr val="accent4">
                    <a:lumMod val="75000"/>
                  </a:schemeClr>
                </a:solidFill>
                <a:effectLst/>
                <a:latin typeface="Arial" pitchFamily="34" charset="0"/>
                <a:cs typeface="Arial" pitchFamily="34" charset="0"/>
              </a:rPr>
              <a:t>generar la ilusión perfecta</a:t>
            </a:r>
            <a:r>
              <a:rPr lang="es-MX" sz="1600" i="0" dirty="0">
                <a:solidFill>
                  <a:schemeClr val="bg1"/>
                </a:solidFill>
                <a:effectLst/>
                <a:latin typeface="Arial" pitchFamily="34" charset="0"/>
                <a:cs typeface="Arial" pitchFamily="34" charset="0"/>
              </a:rPr>
              <a:t> del ambiente virtual. Usar audífonos con frecuencia, a </a:t>
            </a:r>
            <a:r>
              <a:rPr lang="es-MX" sz="1600" b="1" i="0" dirty="0">
                <a:solidFill>
                  <a:schemeClr val="accent4">
                    <a:lumMod val="75000"/>
                  </a:schemeClr>
                </a:solidFill>
                <a:effectLst/>
                <a:latin typeface="Arial" pitchFamily="34" charset="0"/>
                <a:cs typeface="Arial" pitchFamily="34" charset="0"/>
              </a:rPr>
              <a:t>altos niveles de sonido</a:t>
            </a:r>
            <a:r>
              <a:rPr lang="es-MX" sz="1600" i="0" dirty="0">
                <a:solidFill>
                  <a:schemeClr val="bg1"/>
                </a:solidFill>
                <a:effectLst/>
                <a:latin typeface="Arial" pitchFamily="34" charset="0"/>
                <a:cs typeface="Arial" pitchFamily="34" charset="0"/>
              </a:rPr>
              <a:t>, puede generar perdida de la audición, </a:t>
            </a:r>
            <a:r>
              <a:rPr lang="es-MX" sz="1600" i="0" dirty="0" err="1">
                <a:solidFill>
                  <a:schemeClr val="bg1"/>
                </a:solidFill>
                <a:effectLst/>
                <a:latin typeface="Arial" pitchFamily="34" charset="0"/>
                <a:cs typeface="Arial" pitchFamily="34" charset="0"/>
              </a:rPr>
              <a:t>tinnitus</a:t>
            </a:r>
            <a:r>
              <a:rPr lang="es-MX" sz="1600" i="0" dirty="0">
                <a:solidFill>
                  <a:schemeClr val="bg1"/>
                </a:solidFill>
                <a:effectLst/>
                <a:latin typeface="Arial" pitchFamily="34" charset="0"/>
                <a:cs typeface="Arial" pitchFamily="34" charset="0"/>
              </a:rPr>
              <a:t>  y otros problemas relacionados a la audición. </a:t>
            </a:r>
            <a:endParaRPr lang="es-AR" sz="1600" i="0" dirty="0">
              <a:solidFill>
                <a:schemeClr val="bg1"/>
              </a:solidFill>
              <a:effectLst/>
              <a:latin typeface="Arial" pitchFamily="34" charset="0"/>
              <a:cs typeface="Arial" pitchFamily="34" charset="0"/>
            </a:endParaRPr>
          </a:p>
          <a:p>
            <a:pPr>
              <a:buNone/>
            </a:pPr>
            <a:endParaRPr lang="es-ES" dirty="0"/>
          </a:p>
        </p:txBody>
      </p:sp>
      <p:sp>
        <p:nvSpPr>
          <p:cNvPr id="24" name="Marcador de número de diapositiva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es-ES" smtClean="0">
                <a:solidFill>
                  <a:schemeClr val="bg1"/>
                </a:solidFill>
              </a:rPr>
              <a:pPr rtl="0"/>
              <a:t>4</a:t>
            </a:fld>
            <a:endParaRPr lang="es-ES" dirty="0">
              <a:solidFill>
                <a:schemeClr val="bg1"/>
              </a:solidFill>
            </a:endParaRPr>
          </a:p>
        </p:txBody>
      </p:sp>
    </p:spTree>
    <p:extLst>
      <p:ext uri="{BB962C8B-B14F-4D97-AF65-F5344CB8AC3E}">
        <p14:creationId xmlns:p14="http://schemas.microsoft.com/office/powerpoint/2010/main" val="3584772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descr="Un hombre con gorra y lentes oscuros&#10;&#10;Descripción generada automáticamente con confianza media">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3"/>
          <a:srcRect l="27200" r="16800"/>
          <a:stretch/>
        </p:blipFill>
        <p:spPr>
          <a:xfrm>
            <a:off x="7451965" y="1665520"/>
            <a:ext cx="4266960" cy="4266968"/>
          </a:xfrm>
          <a:noFill/>
        </p:spPr>
      </p:pic>
      <p:sp>
        <p:nvSpPr>
          <p:cNvPr id="2" name="Título 1">
            <a:extLst>
              <a:ext uri="{FF2B5EF4-FFF2-40B4-BE49-F238E27FC236}">
                <a16:creationId xmlns:a16="http://schemas.microsoft.com/office/drawing/2014/main" id="{94FDFB95-2803-4882-8DE6-333A75D37240}"/>
              </a:ext>
            </a:extLst>
          </p:cNvPr>
          <p:cNvSpPr>
            <a:spLocks noGrp="1"/>
          </p:cNvSpPr>
          <p:nvPr>
            <p:ph type="title"/>
          </p:nvPr>
        </p:nvSpPr>
        <p:spPr>
          <a:xfrm>
            <a:off x="827049" y="3999328"/>
            <a:ext cx="6190488" cy="1663605"/>
          </a:xfrm>
        </p:spPr>
        <p:txBody>
          <a:bodyPr rtlCol="0" anchor="b">
            <a:noAutofit/>
          </a:bodyPr>
          <a:lstStyle/>
          <a:p>
            <a:pPr rtl="0"/>
            <a:r>
              <a:rPr lang="es-MX" sz="2400" dirty="0">
                <a:solidFill>
                  <a:schemeClr val="bg1"/>
                </a:solidFill>
                <a:latin typeface="+mn-lt"/>
                <a:ea typeface="+mn-ea"/>
                <a:cs typeface="+mn-cs"/>
              </a:rPr>
              <a:t>La realidad virtual es la creación de un entorno o </a:t>
            </a:r>
            <a:r>
              <a:rPr lang="es-MX" sz="2400" b="1" dirty="0">
                <a:solidFill>
                  <a:schemeClr val="accent4">
                    <a:lumMod val="75000"/>
                  </a:schemeClr>
                </a:solidFill>
                <a:latin typeface="+mn-lt"/>
                <a:ea typeface="+mn-ea"/>
                <a:cs typeface="+mn-cs"/>
              </a:rPr>
              <a:t>escenario ficticio</a:t>
            </a:r>
            <a:r>
              <a:rPr lang="es-MX" sz="2400" dirty="0">
                <a:solidFill>
                  <a:schemeClr val="bg1"/>
                </a:solidFill>
                <a:latin typeface="+mn-lt"/>
                <a:ea typeface="+mn-ea"/>
                <a:cs typeface="+mn-cs"/>
              </a:rPr>
              <a:t> o simulado con apariencia totalmente real y que nos permite trasladarnos a cualquier lugar o situación que queramos como si nos creyésemos dentro de él, con la ilusión de estar dentro de este entorno, A través de un dispositivo como </a:t>
            </a:r>
            <a:r>
              <a:rPr lang="es-MX" sz="2400" b="1" dirty="0">
                <a:solidFill>
                  <a:schemeClr val="accent4">
                    <a:lumMod val="75000"/>
                  </a:schemeClr>
                </a:solidFill>
                <a:latin typeface="+mn-lt"/>
                <a:ea typeface="+mn-ea"/>
                <a:cs typeface="+mn-cs"/>
              </a:rPr>
              <a:t>gafas</a:t>
            </a:r>
            <a:r>
              <a:rPr lang="es-MX" sz="2400" dirty="0">
                <a:solidFill>
                  <a:schemeClr val="bg1"/>
                </a:solidFill>
                <a:latin typeface="+mn-lt"/>
                <a:ea typeface="+mn-ea"/>
                <a:cs typeface="+mn-cs"/>
              </a:rPr>
              <a:t> o </a:t>
            </a:r>
            <a:r>
              <a:rPr lang="es-MX" sz="2400" b="1" dirty="0">
                <a:solidFill>
                  <a:schemeClr val="accent4">
                    <a:lumMod val="75000"/>
                  </a:schemeClr>
                </a:solidFill>
                <a:latin typeface="+mn-lt"/>
                <a:ea typeface="+mn-ea"/>
                <a:cs typeface="+mn-cs"/>
              </a:rPr>
              <a:t>cascos</a:t>
            </a:r>
            <a:r>
              <a:rPr lang="es-MX" sz="2400" dirty="0">
                <a:solidFill>
                  <a:schemeClr val="bg1"/>
                </a:solidFill>
                <a:latin typeface="+mn-lt"/>
                <a:ea typeface="+mn-ea"/>
                <a:cs typeface="+mn-cs"/>
              </a:rPr>
              <a:t> de realidad virtual podemos sumergirnos dentro de juegos donde nos creemos nuestros personajes</a:t>
            </a:r>
            <a:endParaRPr lang="es-ES" sz="2400" dirty="0">
              <a:solidFill>
                <a:schemeClr val="bg1"/>
              </a:solidFill>
              <a:latin typeface="+mn-lt"/>
              <a:ea typeface="+mn-ea"/>
              <a:cs typeface="+mn-cs"/>
            </a:endParaRPr>
          </a:p>
        </p:txBody>
      </p:sp>
      <p:sp>
        <p:nvSpPr>
          <p:cNvPr id="15" name="Date Placeholder 4">
            <a:extLst>
              <a:ext uri="{FF2B5EF4-FFF2-40B4-BE49-F238E27FC236}">
                <a16:creationId xmlns:a16="http://schemas.microsoft.com/office/drawing/2014/main" id="{56C9D947-0BE3-DC47-0D2A-F5CC99EBDFF2}"/>
              </a:ext>
            </a:extLst>
          </p:cNvPr>
          <p:cNvSpPr>
            <a:spLocks noGrp="1"/>
          </p:cNvSpPr>
          <p:nvPr>
            <p:ph type="dt" sz="half" idx="10"/>
          </p:nvPr>
        </p:nvSpPr>
        <p:spPr>
          <a:xfrm>
            <a:off x="838200" y="6356350"/>
            <a:ext cx="2743200" cy="365125"/>
          </a:xfrm>
        </p:spPr>
        <p:txBody>
          <a:bodyPr anchor="ctr">
            <a:normAutofit/>
          </a:bodyPr>
          <a:lstStyle/>
          <a:p>
            <a:pPr rtl="0">
              <a:spcAft>
                <a:spcPts val="600"/>
              </a:spcAft>
            </a:pPr>
            <a:r>
              <a:rPr lang="es-ES" noProof="0" dirty="0">
                <a:solidFill>
                  <a:schemeClr val="accent4">
                    <a:lumMod val="75000"/>
                  </a:schemeClr>
                </a:solidFill>
              </a:rPr>
              <a:t>21/10/2022</a:t>
            </a:r>
          </a:p>
        </p:txBody>
      </p:sp>
      <p:sp>
        <p:nvSpPr>
          <p:cNvPr id="9" name="Marcador de pie de página 8">
            <a:extLst>
              <a:ext uri="{FF2B5EF4-FFF2-40B4-BE49-F238E27FC236}">
                <a16:creationId xmlns:a16="http://schemas.microsoft.com/office/drawing/2014/main" id="{A2055D38-CE59-4FC4-85CE-CF9DA81D858C}"/>
              </a:ext>
            </a:extLst>
          </p:cNvPr>
          <p:cNvSpPr>
            <a:spLocks noGrp="1"/>
          </p:cNvSpPr>
          <p:nvPr>
            <p:ph type="ftr" sz="quarter" idx="11"/>
          </p:nvPr>
        </p:nvSpPr>
        <p:spPr>
          <a:xfrm>
            <a:off x="-1" y="855967"/>
            <a:ext cx="8408021" cy="816715"/>
          </a:xfrm>
        </p:spPr>
        <p:txBody>
          <a:bodyPr rtlCol="0" anchor="ctr">
            <a:noAutofit/>
          </a:bodyPr>
          <a:lstStyle/>
          <a:p>
            <a:pPr rtl="0">
              <a:spcAft>
                <a:spcPts val="600"/>
              </a:spcAft>
            </a:pPr>
            <a:r>
              <a:rPr lang="es-ES" sz="3600" dirty="0">
                <a:solidFill>
                  <a:schemeClr val="accent4">
                    <a:lumMod val="75000"/>
                  </a:schemeClr>
                </a:solidFill>
              </a:rPr>
              <a:t>¿Qué es la realidad virtual?</a:t>
            </a:r>
          </a:p>
        </p:txBody>
      </p:sp>
      <p:sp>
        <p:nvSpPr>
          <p:cNvPr id="10" name="Marcador de número de diapositiva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s-ES" smtClean="0">
                <a:solidFill>
                  <a:schemeClr val="accent4">
                    <a:lumMod val="75000"/>
                  </a:schemeClr>
                </a:solidFill>
              </a:rPr>
              <a:pPr rtl="0">
                <a:spcAft>
                  <a:spcPts val="600"/>
                </a:spcAft>
              </a:pPr>
              <a:t>5</a:t>
            </a:fld>
            <a:endParaRPr lang="es-ES" dirty="0">
              <a:solidFill>
                <a:schemeClr val="accent4">
                  <a:lumMod val="75000"/>
                </a:schemeClr>
              </a:solidFill>
            </a:endParaRPr>
          </a:p>
        </p:txBody>
      </p:sp>
    </p:spTree>
    <p:extLst>
      <p:ext uri="{BB962C8B-B14F-4D97-AF65-F5344CB8AC3E}">
        <p14:creationId xmlns:p14="http://schemas.microsoft.com/office/powerpoint/2010/main" val="356147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485278-3D07-466F-8351-667A2EBEABB8}"/>
              </a:ext>
            </a:extLst>
          </p:cNvPr>
          <p:cNvSpPr>
            <a:spLocks noGrp="1"/>
          </p:cNvSpPr>
          <p:nvPr>
            <p:ph type="title"/>
          </p:nvPr>
        </p:nvSpPr>
        <p:spPr/>
        <p:txBody>
          <a:bodyPr rtlCol="0">
            <a:normAutofit/>
          </a:bodyPr>
          <a:lstStyle/>
          <a:p>
            <a:pPr rtl="0"/>
            <a:r>
              <a:rPr lang="es-ES" b="1" u="sng" dirty="0">
                <a:solidFill>
                  <a:schemeClr val="accent4">
                    <a:lumMod val="75000"/>
                  </a:schemeClr>
                </a:solidFill>
              </a:rPr>
              <a:t>HISTORIA</a:t>
            </a:r>
          </a:p>
        </p:txBody>
      </p:sp>
      <p:sp>
        <p:nvSpPr>
          <p:cNvPr id="6" name="Marcador de número de diapositiva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es-ES" b="1" cap="all" spc="100" smtClean="0">
                <a:solidFill>
                  <a:schemeClr val="bg1"/>
                </a:solidFill>
              </a:rPr>
              <a:pPr rtl="0">
                <a:spcAft>
                  <a:spcPts val="600"/>
                </a:spcAft>
              </a:pPr>
              <a:t>6</a:t>
            </a:fld>
            <a:endParaRPr lang="es-ES" b="1" cap="all" spc="100" dirty="0">
              <a:solidFill>
                <a:schemeClr val="bg1"/>
              </a:solidFill>
            </a:endParaRPr>
          </a:p>
        </p:txBody>
      </p:sp>
      <p:graphicFrame>
        <p:nvGraphicFramePr>
          <p:cNvPr id="14" name="Marcador de contenido 6" descr="elemento gráfico SmartArt de escala de tiempo">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37149731"/>
              </p:ext>
            </p:extLst>
          </p:nvPr>
        </p:nvGraphicFramePr>
        <p:xfrm>
          <a:off x="879087" y="1013647"/>
          <a:ext cx="11030416" cy="5376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es-ES" sz="5400" b="1" dirty="0">
                <a:solidFill>
                  <a:schemeClr val="accent4">
                    <a:lumMod val="75000"/>
                  </a:schemeClr>
                </a:solidFill>
              </a:rPr>
              <a:t>PRODUCTOS</a:t>
            </a:r>
          </a:p>
        </p:txBody>
      </p:sp>
      <p:sp>
        <p:nvSpPr>
          <p:cNvPr id="3" name="Marcador de texto 2">
            <a:extLst>
              <a:ext uri="{FF2B5EF4-FFF2-40B4-BE49-F238E27FC236}">
                <a16:creationId xmlns:a16="http://schemas.microsoft.com/office/drawing/2014/main" id="{D14ABC42-7E22-4F59-A0B6-AD98B5CAE0C5}"/>
              </a:ext>
            </a:extLst>
          </p:cNvPr>
          <p:cNvSpPr>
            <a:spLocks noGrp="1"/>
          </p:cNvSpPr>
          <p:nvPr>
            <p:ph type="body" idx="1"/>
          </p:nvPr>
        </p:nvSpPr>
        <p:spPr>
          <a:xfrm>
            <a:off x="1280533" y="1525046"/>
            <a:ext cx="5588620" cy="823912"/>
          </a:xfrm>
        </p:spPr>
        <p:txBody>
          <a:bodyPr rtlCol="0">
            <a:normAutofit/>
          </a:bodyPr>
          <a:lstStyle/>
          <a:p>
            <a:pPr rtl="0"/>
            <a:r>
              <a:rPr lang="es-ES" sz="2000" u="sng" dirty="0">
                <a:solidFill>
                  <a:schemeClr val="accent4">
                    <a:lumMod val="75000"/>
                  </a:schemeClr>
                </a:solidFill>
              </a:rPr>
              <a:t>GAFAS CON PANTALLA INCORPORADA</a:t>
            </a:r>
          </a:p>
        </p:txBody>
      </p:sp>
      <p:sp>
        <p:nvSpPr>
          <p:cNvPr id="4" name="Marcador de contenido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rtlCol="0">
            <a:normAutofit fontScale="77500" lnSpcReduction="20000"/>
          </a:bodyPr>
          <a:lstStyle/>
          <a:p>
            <a:pPr rtl="0"/>
            <a:r>
              <a:rPr lang="es-MX" b="1" dirty="0">
                <a:solidFill>
                  <a:schemeClr val="accent4">
                    <a:lumMod val="75000"/>
                  </a:schemeClr>
                </a:solidFill>
              </a:rPr>
              <a:t>RIFT:</a:t>
            </a:r>
            <a:r>
              <a:rPr lang="es-MX" dirty="0">
                <a:solidFill>
                  <a:schemeClr val="accent4">
                    <a:lumMod val="75000"/>
                  </a:schemeClr>
                </a:solidFill>
              </a:rPr>
              <a:t> </a:t>
            </a:r>
            <a:r>
              <a:rPr lang="es-MX" dirty="0">
                <a:solidFill>
                  <a:schemeClr val="bg1"/>
                </a:solidFill>
              </a:rPr>
              <a:t>aparato de realidad virtual para usos tanto lúdicos como profesionales, desarrollado por la empresa </a:t>
            </a:r>
            <a:r>
              <a:rPr lang="es-MX" dirty="0">
                <a:solidFill>
                  <a:schemeClr val="accent4">
                    <a:lumMod val="75000"/>
                  </a:schemeClr>
                </a:solidFill>
              </a:rPr>
              <a:t>Oculus VR </a:t>
            </a:r>
          </a:p>
          <a:p>
            <a:pPr rtl="0"/>
            <a:r>
              <a:rPr lang="es-MX" b="1" dirty="0">
                <a:solidFill>
                  <a:schemeClr val="accent4">
                    <a:lumMod val="75000"/>
                  </a:schemeClr>
                </a:solidFill>
              </a:rPr>
              <a:t>VIVE:</a:t>
            </a:r>
            <a:r>
              <a:rPr lang="es-MX" dirty="0">
                <a:solidFill>
                  <a:schemeClr val="bg1"/>
                </a:solidFill>
              </a:rPr>
              <a:t> proyecto conjunto de Valve Corporation y HTC, actualmente en desarrollo, de un HMD con una resolución anunciada de 1080x1200 para cada ojo, tasa de refresco de 90 Hz, y más de 70 sensores de posición y orientación.</a:t>
            </a:r>
          </a:p>
          <a:p>
            <a:r>
              <a:rPr lang="es-MX" b="1" dirty="0">
                <a:solidFill>
                  <a:schemeClr val="accent4">
                    <a:lumMod val="75000"/>
                  </a:schemeClr>
                </a:solidFill>
              </a:rPr>
              <a:t>FOVE VR: </a:t>
            </a:r>
            <a:r>
              <a:rPr lang="es-MX" dirty="0">
                <a:solidFill>
                  <a:schemeClr val="bg1"/>
                </a:solidFill>
              </a:rPr>
              <a:t>poseen la peculiaridad de incorporar seguimiento del (seguimiento ocular), lo que permite cosas como enfocar la imagen de acuerdo con el lugar adonde se mira, o nuevas formas de interacción visual.</a:t>
            </a:r>
          </a:p>
          <a:p>
            <a:r>
              <a:rPr lang="es-MX" b="1" dirty="0">
                <a:solidFill>
                  <a:schemeClr val="accent4">
                    <a:lumMod val="75000"/>
                  </a:schemeClr>
                </a:solidFill>
              </a:rPr>
              <a:t>PIMAX 8K: </a:t>
            </a:r>
            <a:r>
              <a:rPr lang="es-MX" dirty="0">
                <a:solidFill>
                  <a:schemeClr val="bg1"/>
                </a:solidFill>
              </a:rPr>
              <a:t>compatibles con SteamVR, estas gafas incorporan dos monitores 4k y cuentan con puntos de trackeo para compatibilidad con sensores de escaneo.</a:t>
            </a:r>
          </a:p>
          <a:p>
            <a:endParaRPr lang="es-MX" dirty="0"/>
          </a:p>
          <a:p>
            <a:pPr rtl="0"/>
            <a:endParaRPr lang="es-ES" dirty="0"/>
          </a:p>
        </p:txBody>
      </p:sp>
      <p:sp>
        <p:nvSpPr>
          <p:cNvPr id="5" name="Marcador de texto 4">
            <a:extLst>
              <a:ext uri="{FF2B5EF4-FFF2-40B4-BE49-F238E27FC236}">
                <a16:creationId xmlns:a16="http://schemas.microsoft.com/office/drawing/2014/main" id="{2347FB98-C049-45C5-86B4-4CF44B247B2C}"/>
              </a:ext>
            </a:extLst>
          </p:cNvPr>
          <p:cNvSpPr>
            <a:spLocks noGrp="1"/>
          </p:cNvSpPr>
          <p:nvPr>
            <p:ph type="body" sz="quarter" idx="3"/>
          </p:nvPr>
        </p:nvSpPr>
        <p:spPr>
          <a:xfrm>
            <a:off x="6827811" y="1547349"/>
            <a:ext cx="4572182" cy="823912"/>
          </a:xfrm>
        </p:spPr>
        <p:txBody>
          <a:bodyPr rtlCol="0">
            <a:normAutofit/>
          </a:bodyPr>
          <a:lstStyle/>
          <a:p>
            <a:pPr rtl="0"/>
            <a:r>
              <a:rPr lang="es-ES" sz="2000" u="sng" dirty="0">
                <a:solidFill>
                  <a:schemeClr val="accent4">
                    <a:lumMod val="75000"/>
                  </a:schemeClr>
                </a:solidFill>
              </a:rPr>
              <a:t>GAFAS CON VR MOVIL</a:t>
            </a:r>
          </a:p>
        </p:txBody>
      </p:sp>
      <p:sp>
        <p:nvSpPr>
          <p:cNvPr id="6" name="Marcador de contenido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rtlCol="0">
            <a:normAutofit fontScale="85000" lnSpcReduction="10000"/>
          </a:bodyPr>
          <a:lstStyle/>
          <a:p>
            <a:pPr rtl="0"/>
            <a:r>
              <a:rPr lang="es-MX" b="1" dirty="0">
                <a:solidFill>
                  <a:schemeClr val="accent4">
                    <a:lumMod val="75000"/>
                  </a:schemeClr>
                </a:solidFill>
                <a:latin typeface="+mj-lt"/>
              </a:rPr>
              <a:t>DAYDREAM VIEW:</a:t>
            </a:r>
            <a:r>
              <a:rPr lang="es-MX" dirty="0">
                <a:solidFill>
                  <a:schemeClr val="accent4">
                    <a:lumMod val="75000"/>
                  </a:schemeClr>
                </a:solidFill>
                <a:latin typeface="+mj-lt"/>
              </a:rPr>
              <a:t> </a:t>
            </a:r>
            <a:r>
              <a:rPr lang="es-MX" dirty="0">
                <a:solidFill>
                  <a:schemeClr val="bg1"/>
                </a:solidFill>
                <a:latin typeface="+mj-lt"/>
              </a:rPr>
              <a:t>visor de la plataforma de realidad virtual Daydream desarrollada por Google.</a:t>
            </a:r>
            <a:r>
              <a:rPr lang="es-ES" dirty="0">
                <a:solidFill>
                  <a:schemeClr val="bg1"/>
                </a:solidFill>
                <a:latin typeface="+mj-lt"/>
              </a:rPr>
              <a:t>Cuando tengamos ideas de diseño, las mostraremos aquí. </a:t>
            </a:r>
            <a:r>
              <a:rPr lang="es-MX" dirty="0">
                <a:solidFill>
                  <a:schemeClr val="bg1"/>
                </a:solidFill>
                <a:latin typeface="+mj-lt"/>
              </a:rPr>
              <a:t>Primeros servicios presentados son Google Street View o una experiencia de cine.</a:t>
            </a:r>
          </a:p>
          <a:p>
            <a:r>
              <a:rPr lang="es-MX" b="1" dirty="0">
                <a:solidFill>
                  <a:schemeClr val="accent4">
                    <a:lumMod val="75000"/>
                  </a:schemeClr>
                </a:solidFill>
                <a:latin typeface="+mj-lt"/>
              </a:rPr>
              <a:t>GEAR VR:</a:t>
            </a:r>
            <a:r>
              <a:rPr lang="es-MX" b="1" dirty="0">
                <a:solidFill>
                  <a:schemeClr val="bg1"/>
                </a:solidFill>
                <a:latin typeface="+mj-lt"/>
              </a:rPr>
              <a:t> </a:t>
            </a:r>
            <a:r>
              <a:rPr lang="es-MX" dirty="0">
                <a:solidFill>
                  <a:schemeClr val="bg1"/>
                </a:solidFill>
                <a:latin typeface="+mj-lt"/>
              </a:rPr>
              <a:t>Desarrollado por Samsung en colaboración con Oculus VR. A diferencia del Oculus Rift, no incluye pantalla, sino que es mayormente una carcasa con algunos botones y un sensor avanzado de movimiento, concebida para colocar en ella teléfonos avanzados de la propia Samsung que harán las funciones de pantalla y de procesador informático.</a:t>
            </a:r>
          </a:p>
          <a:p>
            <a:pPr rtl="0"/>
            <a:endParaRPr lang="es-MX" dirty="0">
              <a:latin typeface="+mj-lt"/>
            </a:endParaRPr>
          </a:p>
          <a:p>
            <a:pPr rtl="0"/>
            <a:endParaRPr lang="es-ES" dirty="0">
              <a:latin typeface="+mj-lt"/>
            </a:endParaRPr>
          </a:p>
        </p:txBody>
      </p:sp>
    </p:spTree>
    <p:extLst>
      <p:ext uri="{BB962C8B-B14F-4D97-AF65-F5344CB8AC3E}">
        <p14:creationId xmlns:p14="http://schemas.microsoft.com/office/powerpoint/2010/main" val="312476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14ABC42-7E22-4F59-A0B6-AD98B5CAE0C5}"/>
              </a:ext>
            </a:extLst>
          </p:cNvPr>
          <p:cNvSpPr>
            <a:spLocks noGrp="1"/>
          </p:cNvSpPr>
          <p:nvPr>
            <p:ph type="body" idx="1"/>
          </p:nvPr>
        </p:nvSpPr>
        <p:spPr>
          <a:xfrm>
            <a:off x="1185801" y="448141"/>
            <a:ext cx="2126112" cy="823912"/>
          </a:xfrm>
        </p:spPr>
        <p:txBody>
          <a:bodyPr rtlCol="0">
            <a:normAutofit fontScale="92500"/>
          </a:bodyPr>
          <a:lstStyle/>
          <a:p>
            <a:pPr rtl="0"/>
            <a:r>
              <a:rPr lang="es-ES" u="sng" dirty="0">
                <a:solidFill>
                  <a:schemeClr val="accent4">
                    <a:lumMod val="75000"/>
                  </a:schemeClr>
                </a:solidFill>
              </a:rPr>
              <a:t>SENSORES DE POSICIÓN</a:t>
            </a:r>
          </a:p>
        </p:txBody>
      </p:sp>
      <p:sp>
        <p:nvSpPr>
          <p:cNvPr id="4" name="Marcador de contenido 3">
            <a:extLst>
              <a:ext uri="{FF2B5EF4-FFF2-40B4-BE49-F238E27FC236}">
                <a16:creationId xmlns:a16="http://schemas.microsoft.com/office/drawing/2014/main" id="{1FE9CB6C-6FF8-4B8C-9B41-2DDD39B25DE3}"/>
              </a:ext>
            </a:extLst>
          </p:cNvPr>
          <p:cNvSpPr>
            <a:spLocks noGrp="1"/>
          </p:cNvSpPr>
          <p:nvPr>
            <p:ph sz="half" idx="2"/>
          </p:nvPr>
        </p:nvSpPr>
        <p:spPr>
          <a:xfrm>
            <a:off x="1230406" y="1294356"/>
            <a:ext cx="2681837" cy="3887016"/>
          </a:xfrm>
        </p:spPr>
        <p:txBody>
          <a:bodyPr rtlCol="0">
            <a:noAutofit/>
          </a:bodyPr>
          <a:lstStyle/>
          <a:p>
            <a:pPr rtl="0"/>
            <a:r>
              <a:rPr lang="es-MX" sz="1400" b="0" i="0" dirty="0">
                <a:solidFill>
                  <a:schemeClr val="bg1"/>
                </a:solidFill>
                <a:effectLst/>
                <a:latin typeface="Arial" panose="020B0604020202020204" pitchFamily="34" charset="0"/>
              </a:rPr>
              <a:t>Los </a:t>
            </a:r>
            <a:r>
              <a:rPr lang="es-MX" sz="1400" b="0" i="0" u="none" strike="noStrike" dirty="0">
                <a:solidFill>
                  <a:schemeClr val="bg1"/>
                </a:solidFill>
                <a:effectLst/>
                <a:latin typeface="Arial" panose="020B0604020202020204" pitchFamily="34" charset="0"/>
                <a:hlinkClick r:id="rId3" tooltip="HMD"/>
              </a:rPr>
              <a:t>HMD</a:t>
            </a:r>
            <a:r>
              <a:rPr lang="es-MX" sz="1400" b="0" i="0" dirty="0">
                <a:solidFill>
                  <a:schemeClr val="bg1"/>
                </a:solidFill>
                <a:effectLst/>
                <a:latin typeface="Arial" panose="020B0604020202020204" pitchFamily="34" charset="0"/>
              </a:rPr>
              <a:t> más avanzados se venden acompañados de unos dispositivos conocidos como sensores de posición que, colocados en la habitación, permiten al sistema determinar la ubicación del HMD y de otros periféricos que pueda portar el usuario, dándole así a este la posibilidad de moverse libremente en el espacio virtual a escala.</a:t>
            </a:r>
          </a:p>
          <a:p>
            <a:pPr marL="0" indent="0" rtl="0">
              <a:buNone/>
            </a:pPr>
            <a:r>
              <a:rPr lang="es-MX" sz="1400" dirty="0">
                <a:solidFill>
                  <a:schemeClr val="bg1"/>
                </a:solidFill>
                <a:latin typeface="Arial" panose="020B0604020202020204" pitchFamily="34" charset="0"/>
              </a:rPr>
              <a:t>Entre los más conocidos están el Lighthouse utilizado por las gafas HTC Vive, o el Constellation usado por las Oculus Rift</a:t>
            </a:r>
            <a:endParaRPr lang="es-ES" sz="1400" dirty="0">
              <a:solidFill>
                <a:schemeClr val="bg1"/>
              </a:solidFill>
              <a:latin typeface="Arial" panose="020B0604020202020204" pitchFamily="34" charset="0"/>
            </a:endParaRPr>
          </a:p>
        </p:txBody>
      </p:sp>
      <p:sp>
        <p:nvSpPr>
          <p:cNvPr id="5" name="Marcador de texto 4">
            <a:extLst>
              <a:ext uri="{FF2B5EF4-FFF2-40B4-BE49-F238E27FC236}">
                <a16:creationId xmlns:a16="http://schemas.microsoft.com/office/drawing/2014/main" id="{2347FB98-C049-45C5-86B4-4CF44B247B2C}"/>
              </a:ext>
            </a:extLst>
          </p:cNvPr>
          <p:cNvSpPr>
            <a:spLocks noGrp="1"/>
          </p:cNvSpPr>
          <p:nvPr>
            <p:ph type="body" sz="quarter" idx="3"/>
          </p:nvPr>
        </p:nvSpPr>
        <p:spPr>
          <a:xfrm>
            <a:off x="4046101" y="611033"/>
            <a:ext cx="2834640" cy="823912"/>
          </a:xfrm>
        </p:spPr>
        <p:txBody>
          <a:bodyPr rtlCol="0">
            <a:normAutofit/>
          </a:bodyPr>
          <a:lstStyle/>
          <a:p>
            <a:pPr rtl="0"/>
            <a:r>
              <a:rPr lang="es-ES" u="sng" dirty="0">
                <a:solidFill>
                  <a:schemeClr val="accent4">
                    <a:lumMod val="75000"/>
                  </a:schemeClr>
                </a:solidFill>
              </a:rPr>
              <a:t>CONTADORES</a:t>
            </a:r>
          </a:p>
        </p:txBody>
      </p:sp>
      <p:sp>
        <p:nvSpPr>
          <p:cNvPr id="6" name="Marcador de contenido 5">
            <a:extLst>
              <a:ext uri="{FF2B5EF4-FFF2-40B4-BE49-F238E27FC236}">
                <a16:creationId xmlns:a16="http://schemas.microsoft.com/office/drawing/2014/main" id="{5A74CB9D-E60B-4C8A-B4E7-23BC1D9FA66E}"/>
              </a:ext>
            </a:extLst>
          </p:cNvPr>
          <p:cNvSpPr>
            <a:spLocks noGrp="1"/>
          </p:cNvSpPr>
          <p:nvPr>
            <p:ph sz="quarter" idx="4"/>
          </p:nvPr>
        </p:nvSpPr>
        <p:spPr>
          <a:xfrm>
            <a:off x="4035796" y="1410102"/>
            <a:ext cx="3626928" cy="3887016"/>
          </a:xfrm>
        </p:spPr>
        <p:txBody>
          <a:bodyPr rtlCol="0">
            <a:noAutofit/>
          </a:bodyPr>
          <a:lstStyle/>
          <a:p>
            <a:pPr marL="0" indent="0" rtl="0">
              <a:buNone/>
            </a:pPr>
            <a:r>
              <a:rPr lang="es-MX" sz="1400" b="0" i="0" dirty="0">
                <a:solidFill>
                  <a:schemeClr val="bg1"/>
                </a:solidFill>
                <a:effectLst/>
                <a:latin typeface="Arial" panose="020B0604020202020204" pitchFamily="34" charset="0"/>
              </a:rPr>
              <a:t>Los sistemas de realidad virtual suelen incorporar dispositivos de control que permitan interactuar con el entorno visualizado, y que consisten normalmente en unos mandos con botones que se agarran con las manos y que tienen seguimiento posicional absoluto.</a:t>
            </a:r>
          </a:p>
        </p:txBody>
      </p:sp>
      <p:sp>
        <p:nvSpPr>
          <p:cNvPr id="11" name="Marcador de texto 4">
            <a:extLst>
              <a:ext uri="{FF2B5EF4-FFF2-40B4-BE49-F238E27FC236}">
                <a16:creationId xmlns:a16="http://schemas.microsoft.com/office/drawing/2014/main" id="{CE6B5B72-43F9-4438-A504-FD3C083AB96D}"/>
              </a:ext>
            </a:extLst>
          </p:cNvPr>
          <p:cNvSpPr txBox="1">
            <a:spLocks/>
          </p:cNvSpPr>
          <p:nvPr/>
        </p:nvSpPr>
        <p:spPr>
          <a:xfrm>
            <a:off x="7061103" y="3870154"/>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rtl="0"/>
            <a:r>
              <a:rPr lang="es-ES" u="sng" dirty="0">
                <a:solidFill>
                  <a:schemeClr val="accent4">
                    <a:lumMod val="75000"/>
                  </a:schemeClr>
                </a:solidFill>
              </a:rPr>
              <a:t>SISTEMA CLAVE</a:t>
            </a:r>
          </a:p>
        </p:txBody>
      </p:sp>
      <p:sp>
        <p:nvSpPr>
          <p:cNvPr id="13" name="Marcador de contenido 5">
            <a:extLst>
              <a:ext uri="{FF2B5EF4-FFF2-40B4-BE49-F238E27FC236}">
                <a16:creationId xmlns:a16="http://schemas.microsoft.com/office/drawing/2014/main" id="{DE486408-F529-4D60-A080-911A0851FE1B}"/>
              </a:ext>
            </a:extLst>
          </p:cNvPr>
          <p:cNvSpPr txBox="1">
            <a:spLocks/>
          </p:cNvSpPr>
          <p:nvPr/>
        </p:nvSpPr>
        <p:spPr>
          <a:xfrm>
            <a:off x="6815068" y="4644380"/>
            <a:ext cx="4809772" cy="3887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es-MX" sz="1400" b="0" i="0" dirty="0">
                <a:solidFill>
                  <a:schemeClr val="bg1"/>
                </a:solidFill>
                <a:effectLst/>
                <a:latin typeface="Arial" panose="020B0604020202020204" pitchFamily="34" charset="0"/>
              </a:rPr>
              <a:t>es una tecnología que crea un entorno de realidad virtual en una habitación con forma de cubo, en cuyas paredes se proyectan las imágenes. El usuario, situado en el centro del cubo, observa las imágenes a su alrededor con unas gafas 3D para tener sensación de profundidad. El sonido se genera con altavoces situados en distintos puntos de la habitación. Estos sistemas existen desde los años 1990.</a:t>
            </a:r>
            <a:endParaRPr lang="es-ES" sz="1400" dirty="0">
              <a:solidFill>
                <a:schemeClr val="bg1"/>
              </a:solidFill>
            </a:endParaRPr>
          </a:p>
        </p:txBody>
      </p:sp>
      <p:pic>
        <p:nvPicPr>
          <p:cNvPr id="19" name="Imagen 18" descr="Imagen que contiene interior, persona, tabla, hombre&#10;&#10;Descripción generada automáticamente">
            <a:extLst>
              <a:ext uri="{FF2B5EF4-FFF2-40B4-BE49-F238E27FC236}">
                <a16:creationId xmlns:a16="http://schemas.microsoft.com/office/drawing/2014/main" id="{FF4DCF04-7D06-4C18-95C7-4F19C6FC9A6B}"/>
              </a:ext>
            </a:extLst>
          </p:cNvPr>
          <p:cNvPicPr>
            <a:picLocks noChangeAspect="1"/>
          </p:cNvPicPr>
          <p:nvPr/>
        </p:nvPicPr>
        <p:blipFill>
          <a:blip r:embed="rId4"/>
          <a:stretch>
            <a:fillRect/>
          </a:stretch>
        </p:blipFill>
        <p:spPr>
          <a:xfrm>
            <a:off x="4038237" y="3154101"/>
            <a:ext cx="2577082" cy="3309543"/>
          </a:xfrm>
          <a:prstGeom prst="rect">
            <a:avLst/>
          </a:prstGeom>
        </p:spPr>
      </p:pic>
      <p:sp>
        <p:nvSpPr>
          <p:cNvPr id="9" name="8 CuadroTexto"/>
          <p:cNvSpPr txBox="1"/>
          <p:nvPr/>
        </p:nvSpPr>
        <p:spPr>
          <a:xfrm>
            <a:off x="7776401" y="864431"/>
            <a:ext cx="4265128" cy="3385542"/>
          </a:xfrm>
          <a:prstGeom prst="rect">
            <a:avLst/>
          </a:prstGeom>
          <a:noFill/>
        </p:spPr>
        <p:txBody>
          <a:bodyPr wrap="square" rtlCol="0">
            <a:spAutoFit/>
          </a:bodyPr>
          <a:lstStyle/>
          <a:p>
            <a:pPr marL="0" lvl="1"/>
            <a:r>
              <a:rPr lang="es-MX" sz="1400" b="1" dirty="0" err="1">
                <a:solidFill>
                  <a:schemeClr val="bg1"/>
                </a:solidFill>
                <a:latin typeface="Arial" panose="020B0604020202020204" pitchFamily="34" charset="0"/>
              </a:rPr>
              <a:t>PowerClaw</a:t>
            </a:r>
            <a:r>
              <a:rPr lang="es-MX" sz="1400" dirty="0">
                <a:solidFill>
                  <a:schemeClr val="bg1"/>
                </a:solidFill>
                <a:latin typeface="Arial" panose="020B0604020202020204" pitchFamily="34" charset="0"/>
              </a:rPr>
              <a:t>: interfaz que estimula la piel, logrando desarrollar el sentido del tacto. El dispositivo tiene la funcionalidad de generar la sensación de calor, frío, vibración y rugosidad. Este sistema cuenta con una integración directa con el </a:t>
            </a:r>
            <a:r>
              <a:rPr lang="es-MX" sz="1400" dirty="0" err="1">
                <a:solidFill>
                  <a:schemeClr val="bg1"/>
                </a:solidFill>
                <a:latin typeface="Arial" panose="020B0604020202020204" pitchFamily="34" charset="0"/>
              </a:rPr>
              <a:t>Oculus</a:t>
            </a:r>
            <a:r>
              <a:rPr lang="es-MX" sz="1400" dirty="0">
                <a:solidFill>
                  <a:schemeClr val="bg1"/>
                </a:solidFill>
                <a:latin typeface="Arial" panose="020B0604020202020204" pitchFamily="34" charset="0"/>
              </a:rPr>
              <a:t> </a:t>
            </a:r>
            <a:r>
              <a:rPr lang="es-MX" sz="1400" dirty="0" err="1">
                <a:solidFill>
                  <a:schemeClr val="bg1"/>
                </a:solidFill>
                <a:latin typeface="Arial" panose="020B0604020202020204" pitchFamily="34" charset="0"/>
              </a:rPr>
              <a:t>Rift</a:t>
            </a:r>
            <a:r>
              <a:rPr lang="es-MX" sz="1400" dirty="0">
                <a:solidFill>
                  <a:schemeClr val="bg1"/>
                </a:solidFill>
                <a:latin typeface="Arial" panose="020B0604020202020204" pitchFamily="34" charset="0"/>
              </a:rPr>
              <a:t>, casco de realidad virtual y </a:t>
            </a:r>
            <a:r>
              <a:rPr lang="es-MX" sz="1400" dirty="0" err="1">
                <a:solidFill>
                  <a:schemeClr val="bg1"/>
                </a:solidFill>
                <a:latin typeface="Arial" panose="020B0604020202020204" pitchFamily="34" charset="0"/>
              </a:rPr>
              <a:t>Leap</a:t>
            </a:r>
            <a:r>
              <a:rPr lang="es-MX" sz="1400" dirty="0">
                <a:solidFill>
                  <a:schemeClr val="bg1"/>
                </a:solidFill>
                <a:latin typeface="Arial" panose="020B0604020202020204" pitchFamily="34" charset="0"/>
              </a:rPr>
              <a:t> </a:t>
            </a:r>
            <a:r>
              <a:rPr lang="es-MX" sz="1400" dirty="0" err="1">
                <a:solidFill>
                  <a:schemeClr val="bg1"/>
                </a:solidFill>
                <a:latin typeface="Arial" panose="020B0604020202020204" pitchFamily="34" charset="0"/>
              </a:rPr>
              <a:t>Motion</a:t>
            </a:r>
            <a:r>
              <a:rPr lang="es-MX" sz="1400" dirty="0">
                <a:solidFill>
                  <a:schemeClr val="bg1"/>
                </a:solidFill>
                <a:latin typeface="Arial" panose="020B0604020202020204" pitchFamily="34" charset="0"/>
              </a:rPr>
              <a:t>, que es un sistema de control gestual.</a:t>
            </a:r>
          </a:p>
          <a:p>
            <a:pPr marL="0" lvl="1"/>
            <a:endParaRPr lang="es-MX" sz="1400" b="1" dirty="0">
              <a:solidFill>
                <a:schemeClr val="bg1"/>
              </a:solidFill>
              <a:latin typeface="Arial" pitchFamily="34" charset="0"/>
              <a:cs typeface="Arial" pitchFamily="34" charset="0"/>
            </a:endParaRPr>
          </a:p>
          <a:p>
            <a:pPr marL="0" lvl="1"/>
            <a:endParaRPr lang="es-MX" sz="1400" b="1" dirty="0">
              <a:solidFill>
                <a:schemeClr val="bg1"/>
              </a:solidFill>
              <a:latin typeface="Arial" pitchFamily="34" charset="0"/>
              <a:cs typeface="Arial" pitchFamily="34" charset="0"/>
            </a:endParaRPr>
          </a:p>
          <a:p>
            <a:pPr marL="0" lvl="1"/>
            <a:r>
              <a:rPr lang="es-MX" sz="1400" b="1" dirty="0">
                <a:solidFill>
                  <a:schemeClr val="bg1"/>
                </a:solidFill>
                <a:latin typeface="Arial" pitchFamily="34" charset="0"/>
                <a:cs typeface="Arial" pitchFamily="34" charset="0"/>
              </a:rPr>
              <a:t>VR </a:t>
            </a:r>
            <a:r>
              <a:rPr lang="es-MX" sz="1400" b="1" dirty="0" err="1">
                <a:solidFill>
                  <a:schemeClr val="bg1"/>
                </a:solidFill>
                <a:latin typeface="Arial" pitchFamily="34" charset="0"/>
                <a:cs typeface="Arial" pitchFamily="34" charset="0"/>
              </a:rPr>
              <a:t>Gun</a:t>
            </a:r>
            <a:r>
              <a:rPr lang="es-MX" sz="1400" dirty="0">
                <a:solidFill>
                  <a:schemeClr val="bg1"/>
                </a:solidFill>
                <a:latin typeface="Arial" pitchFamily="34" charset="0"/>
                <a:cs typeface="Arial" pitchFamily="34" charset="0"/>
              </a:rPr>
              <a:t>: Dispositivo que incorpora el HTC VIVE Virtual </a:t>
            </a:r>
            <a:r>
              <a:rPr lang="es-MX" sz="1400" dirty="0" err="1">
                <a:solidFill>
                  <a:schemeClr val="bg1"/>
                </a:solidFill>
                <a:latin typeface="Arial" pitchFamily="34" charset="0"/>
                <a:cs typeface="Arial" pitchFamily="34" charset="0"/>
              </a:rPr>
              <a:t>Reality</a:t>
            </a:r>
            <a:r>
              <a:rPr lang="es-MX" sz="1400" dirty="0">
                <a:solidFill>
                  <a:schemeClr val="bg1"/>
                </a:solidFill>
                <a:latin typeface="Arial" pitchFamily="34" charset="0"/>
                <a:cs typeface="Arial" pitchFamily="34" charset="0"/>
              </a:rPr>
              <a:t> </a:t>
            </a:r>
            <a:r>
              <a:rPr lang="es-MX" sz="1400" dirty="0" err="1">
                <a:solidFill>
                  <a:schemeClr val="bg1"/>
                </a:solidFill>
                <a:latin typeface="Arial" pitchFamily="34" charset="0"/>
                <a:cs typeface="Arial" pitchFamily="34" charset="0"/>
              </a:rPr>
              <a:t>System</a:t>
            </a:r>
            <a:r>
              <a:rPr lang="es-MX" sz="1400" dirty="0">
                <a:solidFill>
                  <a:schemeClr val="bg1"/>
                </a:solidFill>
                <a:latin typeface="Arial" pitchFamily="34" charset="0"/>
                <a:cs typeface="Arial" pitchFamily="34" charset="0"/>
              </a:rPr>
              <a:t> </a:t>
            </a:r>
            <a:r>
              <a:rPr lang="es-MX" sz="1400" dirty="0" err="1">
                <a:solidFill>
                  <a:schemeClr val="bg1"/>
                </a:solidFill>
                <a:latin typeface="Arial" pitchFamily="34" charset="0"/>
                <a:cs typeface="Arial" pitchFamily="34" charset="0"/>
              </a:rPr>
              <a:t>Tracker</a:t>
            </a:r>
            <a:r>
              <a:rPr lang="es-MX" sz="1400" dirty="0">
                <a:solidFill>
                  <a:schemeClr val="bg1"/>
                </a:solidFill>
                <a:latin typeface="Arial" pitchFamily="34" charset="0"/>
                <a:cs typeface="Arial" pitchFamily="34" charset="0"/>
              </a:rPr>
              <a:t> a un control externo en forma de arma con la finalidad de hacer más amena e integra la experiencia de realidad virtual en juegos de disparos.</a:t>
            </a:r>
            <a:endParaRPr lang="es-ES" sz="1400" dirty="0">
              <a:solidFill>
                <a:schemeClr val="bg1"/>
              </a:solidFill>
              <a:latin typeface="Arial" pitchFamily="34" charset="0"/>
              <a:cs typeface="Arial" pitchFamily="34" charset="0"/>
            </a:endParaRPr>
          </a:p>
          <a:p>
            <a:endParaRPr lang="es-AR" dirty="0"/>
          </a:p>
        </p:txBody>
      </p:sp>
      <p:cxnSp>
        <p:nvCxnSpPr>
          <p:cNvPr id="17" name="16 Conector recto de flecha"/>
          <p:cNvCxnSpPr/>
          <p:nvPr/>
        </p:nvCxnSpPr>
        <p:spPr>
          <a:xfrm flipV="1">
            <a:off x="7211027" y="1030146"/>
            <a:ext cx="567160" cy="439838"/>
          </a:xfrm>
          <a:prstGeom prst="straightConnector1">
            <a:avLst/>
          </a:prstGeom>
          <a:ln w="127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19 Conector recto de flecha"/>
          <p:cNvCxnSpPr/>
          <p:nvPr/>
        </p:nvCxnSpPr>
        <p:spPr>
          <a:xfrm>
            <a:off x="7141580" y="2615878"/>
            <a:ext cx="636607" cy="405114"/>
          </a:xfrm>
          <a:prstGeom prst="straightConnector1">
            <a:avLst/>
          </a:prstGeom>
          <a:ln w="127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455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C7404EF-D07D-465F-8ADF-7BC8D7B26D34}"/>
              </a:ext>
            </a:extLst>
          </p:cNvPr>
          <p:cNvSpPr>
            <a:spLocks noGrp="1"/>
          </p:cNvSpPr>
          <p:nvPr>
            <p:ph type="title"/>
          </p:nvPr>
        </p:nvSpPr>
        <p:spPr>
          <a:xfrm>
            <a:off x="838200" y="365125"/>
            <a:ext cx="10515600" cy="1325563"/>
          </a:xfrm>
        </p:spPr>
        <p:txBody>
          <a:bodyPr anchor="ctr">
            <a:normAutofit/>
          </a:bodyPr>
          <a:lstStyle/>
          <a:p>
            <a:r>
              <a:rPr lang="es-AR" b="1" u="sng" dirty="0">
                <a:solidFill>
                  <a:schemeClr val="accent4">
                    <a:lumMod val="75000"/>
                  </a:schemeClr>
                </a:solidFill>
              </a:rPr>
              <a:t>METAVERSO</a:t>
            </a:r>
          </a:p>
        </p:txBody>
      </p:sp>
      <p:sp>
        <p:nvSpPr>
          <p:cNvPr id="8" name="Marcador de contenido 7">
            <a:extLst>
              <a:ext uri="{FF2B5EF4-FFF2-40B4-BE49-F238E27FC236}">
                <a16:creationId xmlns:a16="http://schemas.microsoft.com/office/drawing/2014/main" id="{A47328D3-F823-459F-8953-05A4D8F67CB7}"/>
              </a:ext>
            </a:extLst>
          </p:cNvPr>
          <p:cNvSpPr>
            <a:spLocks noGrp="1"/>
          </p:cNvSpPr>
          <p:nvPr>
            <p:ph sz="half" idx="1"/>
          </p:nvPr>
        </p:nvSpPr>
        <p:spPr>
          <a:xfrm>
            <a:off x="876039" y="1491088"/>
            <a:ext cx="5892751" cy="4351338"/>
          </a:xfrm>
        </p:spPr>
        <p:txBody>
          <a:bodyPr>
            <a:noAutofit/>
          </a:bodyPr>
          <a:lstStyle/>
          <a:p>
            <a:r>
              <a:rPr lang="es-MX" sz="1600" dirty="0">
                <a:solidFill>
                  <a:schemeClr val="bg1"/>
                </a:solidFill>
              </a:rPr>
              <a:t>El </a:t>
            </a:r>
            <a:r>
              <a:rPr lang="es-MX" sz="1600" dirty="0" err="1">
                <a:solidFill>
                  <a:schemeClr val="accent4">
                    <a:lumMod val="75000"/>
                  </a:schemeClr>
                </a:solidFill>
              </a:rPr>
              <a:t>metaverso</a:t>
            </a:r>
            <a:r>
              <a:rPr lang="es-MX" sz="1600" dirty="0">
                <a:solidFill>
                  <a:schemeClr val="bg1"/>
                </a:solidFill>
              </a:rPr>
              <a:t> es un universo post-realidad, un entorno multiusuario perpetuo y persistente que fusiona la realidad física con la virtualidad digital. Se basa en la convergencia de tecnologías, como la realidad virtual (RV) y la realidad aumentada (RA), que permiten interacciones </a:t>
            </a:r>
            <a:r>
              <a:rPr lang="es-MX" sz="1600" dirty="0" err="1">
                <a:solidFill>
                  <a:schemeClr val="bg1"/>
                </a:solidFill>
              </a:rPr>
              <a:t>multisensoriales</a:t>
            </a:r>
            <a:r>
              <a:rPr lang="es-MX" sz="1600" dirty="0">
                <a:solidFill>
                  <a:schemeClr val="bg1"/>
                </a:solidFill>
              </a:rPr>
              <a:t> con entornos virtuales, objetos digitales y personas.</a:t>
            </a:r>
          </a:p>
          <a:p>
            <a:r>
              <a:rPr lang="es-MX" sz="1600" dirty="0">
                <a:solidFill>
                  <a:schemeClr val="bg1"/>
                </a:solidFill>
              </a:rPr>
              <a:t>Es un entorno donde los humanos interactúan e intercambian experiencias virtuales mediante uso de avatares, a través de un soporte lógico en un ciberespacio, el cual actúa como una metáfora del mundo real, pero sin tener necesariamente sus limitaciones.</a:t>
            </a:r>
          </a:p>
          <a:p>
            <a:r>
              <a:rPr lang="es-MX" sz="1600" dirty="0">
                <a:solidFill>
                  <a:schemeClr val="bg1"/>
                </a:solidFill>
              </a:rPr>
              <a:t>La </a:t>
            </a:r>
            <a:r>
              <a:rPr lang="es-MX" sz="1600" dirty="0">
                <a:solidFill>
                  <a:schemeClr val="accent4">
                    <a:lumMod val="75000"/>
                  </a:schemeClr>
                </a:solidFill>
              </a:rPr>
              <a:t>corporación Meta</a:t>
            </a:r>
            <a:r>
              <a:rPr lang="es-MX" sz="1600" dirty="0">
                <a:solidFill>
                  <a:schemeClr val="bg1"/>
                </a:solidFill>
              </a:rPr>
              <a:t> (anteriormente conocida como </a:t>
            </a:r>
            <a:r>
              <a:rPr lang="es-MX" sz="1600" dirty="0" err="1">
                <a:solidFill>
                  <a:schemeClr val="bg1"/>
                </a:solidFill>
              </a:rPr>
              <a:t>Facebook</a:t>
            </a:r>
            <a:r>
              <a:rPr lang="es-MX" sz="1600" dirty="0">
                <a:solidFill>
                  <a:schemeClr val="bg1"/>
                </a:solidFill>
              </a:rPr>
              <a:t>, Inc.), propiedad del magnate estadounidense Mark </a:t>
            </a:r>
            <a:r>
              <a:rPr lang="es-MX" sz="1600" dirty="0" err="1">
                <a:solidFill>
                  <a:schemeClr val="bg1"/>
                </a:solidFill>
              </a:rPr>
              <a:t>Zuckerberg</a:t>
            </a:r>
            <a:r>
              <a:rPr lang="es-MX" sz="1600" dirty="0">
                <a:solidFill>
                  <a:schemeClr val="bg1"/>
                </a:solidFill>
              </a:rPr>
              <a:t>, sea la que encabece la ejecución y los nuevos desarrollos en el campo de los </a:t>
            </a:r>
            <a:r>
              <a:rPr lang="es-MX" sz="1600" dirty="0" err="1">
                <a:solidFill>
                  <a:schemeClr val="bg1"/>
                </a:solidFill>
              </a:rPr>
              <a:t>metaversos</a:t>
            </a:r>
            <a:r>
              <a:rPr lang="es-MX" sz="1600" dirty="0">
                <a:solidFill>
                  <a:schemeClr val="bg1"/>
                </a:solidFill>
              </a:rPr>
              <a:t> en los próximos años, puesto que es la compañía global que más recursos humanos y tecnológicos está invirtiendo en este campo tecnológico, incluyendo tecnología de software y hardware.</a:t>
            </a:r>
          </a:p>
          <a:p>
            <a:endParaRPr lang="es-AR" sz="1600" dirty="0"/>
          </a:p>
        </p:txBody>
      </p:sp>
      <p:pic>
        <p:nvPicPr>
          <p:cNvPr id="11" name="Marcador de posición de imagen 10" descr="Un grupo de jóvenes posando para fotografía&#10;&#10;Descripción generada automáticamente con confianza media">
            <a:extLst>
              <a:ext uri="{FF2B5EF4-FFF2-40B4-BE49-F238E27FC236}">
                <a16:creationId xmlns:a16="http://schemas.microsoft.com/office/drawing/2014/main" id="{0632225F-5970-412B-93A4-9AF7EFC252C2}"/>
              </a:ext>
            </a:extLst>
          </p:cNvPr>
          <p:cNvPicPr>
            <a:picLocks noGrp="1" noChangeAspect="1"/>
          </p:cNvPicPr>
          <p:nvPr>
            <p:ph sz="half" idx="2"/>
          </p:nvPr>
        </p:nvPicPr>
        <p:blipFill rotWithShape="1">
          <a:blip r:embed="rId2"/>
          <a:srcRect l="33095" r="9348" b="1"/>
          <a:stretch/>
        </p:blipFill>
        <p:spPr>
          <a:xfrm>
            <a:off x="7152839" y="1680660"/>
            <a:ext cx="4553712" cy="4351338"/>
          </a:xfrm>
          <a:noFill/>
        </p:spPr>
      </p:pic>
    </p:spTree>
    <p:extLst>
      <p:ext uri="{BB962C8B-B14F-4D97-AF65-F5344CB8AC3E}">
        <p14:creationId xmlns:p14="http://schemas.microsoft.com/office/powerpoint/2010/main" val="269447823"/>
      </p:ext>
    </p:extLst>
  </p:cSld>
  <p:clrMapOvr>
    <a:masterClrMapping/>
  </p:clrMapOvr>
</p:sld>
</file>

<file path=ppt/theme/theme1.xml><?xml version="1.0" encoding="utf-8"?>
<a:theme xmlns:a="http://schemas.openxmlformats.org/drawingml/2006/main" name="UniversoDeGradiente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3_TF89338750_Win32" id="{E25F22B5-53A1-440F-9B37-5B4A6AFBF982}" vid="{90864C51-0CF7-4B4C-9DB6-59D60EBAC1C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{E909CF92-FFD9-47B1-BD74-CAD927AB4A43}tf89338750_win32</Template>
  <TotalTime>266</TotalTime>
  <Words>1337</Words>
  <Application>Microsoft Office PowerPoint</Application>
  <PresentationFormat>Panorámica</PresentationFormat>
  <Paragraphs>101</Paragraphs>
  <Slides>12</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Univers</vt:lpstr>
      <vt:lpstr>UniversoDeGradientes</vt:lpstr>
      <vt:lpstr>Periféricos   realidad  virtUal</vt:lpstr>
      <vt:lpstr>Índice</vt:lpstr>
      <vt:lpstr>INTRODUCCIÓN</vt:lpstr>
      <vt:lpstr>PROBLEMATICAS</vt:lpstr>
      <vt:lpstr>La realidad virtual es la creación de un entorno o escenario ficticio o simulado con apariencia totalmente real y que nos permite trasladarnos a cualquier lugar o situación que queramos como si nos creyésemos dentro de él, con la ilusión de estar dentro de este entorno, A través de un dispositivo como gafas o cascos de realidad virtual podemos sumergirnos dentro de juegos donde nos creemos nuestros personajes</vt:lpstr>
      <vt:lpstr>HISTORIA</vt:lpstr>
      <vt:lpstr>PRODUCTOS</vt:lpstr>
      <vt:lpstr>Presentación de PowerPoint</vt:lpstr>
      <vt:lpstr>METAVERSO</vt:lpstr>
      <vt:lpstr>EQUIPO</vt:lpstr>
      <vt:lpstr>Bibliografía</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Periféricos: realidad virutal</dc:title>
  <dc:creator>Calvo, Ignacio</dc:creator>
  <cp:lastModifiedBy>Calvo, Ignacio</cp:lastModifiedBy>
  <cp:revision>13</cp:revision>
  <dcterms:created xsi:type="dcterms:W3CDTF">2022-10-20T17:05:09Z</dcterms:created>
  <dcterms:modified xsi:type="dcterms:W3CDTF">2022-10-21T03:15:31Z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